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9" r:id="rId2"/>
    <p:sldId id="257" r:id="rId3"/>
    <p:sldId id="299" r:id="rId4"/>
    <p:sldId id="262" r:id="rId5"/>
    <p:sldId id="283" r:id="rId6"/>
    <p:sldId id="285" r:id="rId7"/>
    <p:sldId id="284" r:id="rId8"/>
    <p:sldId id="288" r:id="rId9"/>
    <p:sldId id="287" r:id="rId10"/>
    <p:sldId id="286" r:id="rId11"/>
    <p:sldId id="258" r:id="rId12"/>
    <p:sldId id="290" r:id="rId13"/>
    <p:sldId id="294" r:id="rId14"/>
    <p:sldId id="293" r:id="rId15"/>
    <p:sldId id="292" r:id="rId16"/>
    <p:sldId id="296" r:id="rId17"/>
    <p:sldId id="302" r:id="rId18"/>
    <p:sldId id="304" r:id="rId19"/>
    <p:sldId id="291" r:id="rId20"/>
    <p:sldId id="297" r:id="rId21"/>
    <p:sldId id="261" r:id="rId22"/>
    <p:sldId id="269" r:id="rId23"/>
    <p:sldId id="265" r:id="rId24"/>
    <p:sldId id="271" r:id="rId25"/>
    <p:sldId id="320" r:id="rId26"/>
    <p:sldId id="309" r:id="rId27"/>
    <p:sldId id="277" r:id="rId28"/>
    <p:sldId id="311" r:id="rId29"/>
    <p:sldId id="312" r:id="rId30"/>
    <p:sldId id="266" r:id="rId31"/>
    <p:sldId id="308" r:id="rId32"/>
    <p:sldId id="313" r:id="rId33"/>
    <p:sldId id="314" r:id="rId34"/>
    <p:sldId id="315" r:id="rId35"/>
    <p:sldId id="316" r:id="rId36"/>
    <p:sldId id="317" r:id="rId37"/>
    <p:sldId id="318" r:id="rId38"/>
    <p:sldId id="319" r:id="rId39"/>
    <p:sldId id="27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314" autoAdjust="0"/>
    <p:restoredTop sz="96260" autoAdjust="0"/>
  </p:normalViewPr>
  <p:slideViewPr>
    <p:cSldViewPr snapToGrid="0">
      <p:cViewPr varScale="1">
        <p:scale>
          <a:sx n="103" d="100"/>
          <a:sy n="103" d="100"/>
        </p:scale>
        <p:origin x="114" y="18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7.xml.rels><?xml version="1.0" encoding="UTF-8" standalone="yes"?>
<Relationships xmlns="http://schemas.openxmlformats.org/package/2006/relationships"><Relationship Id="rId1" Type="http://schemas.openxmlformats.org/officeDocument/2006/relationships/hyperlink" Target="https://portal.ice.gov/eoir"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portal.ice.gov/eoir" TargetMode="External"/></Relationships>
</file>

<file path=ppt/diagrams/colors1.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1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9">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4A7EB8-AAAE-4FCF-9CE9-72ACC54F1FD0}" type="doc">
      <dgm:prSet loTypeId="urn:microsoft.com/office/officeart/2008/layout/LinedList" loCatId="list" qsTypeId="urn:microsoft.com/office/officeart/2005/8/quickstyle/simple5#2" qsCatId="simple" csTypeId="urn:microsoft.com/office/officeart/2005/8/colors/colorful5#4" csCatId="colorful" phldr="1"/>
      <dgm:spPr/>
      <dgm:t>
        <a:bodyPr/>
        <a:lstStyle/>
        <a:p>
          <a:endParaRPr lang="en-US"/>
        </a:p>
      </dgm:t>
    </dgm:pt>
    <dgm:pt modelId="{D746501B-3DEE-4BA8-BFB7-EE05659FB359}">
      <dgm:prSet/>
      <dgm:spPr/>
      <dgm:t>
        <a:bodyPr/>
        <a:lstStyle/>
        <a:p>
          <a:r>
            <a:rPr lang="en-US" b="1" dirty="0"/>
            <a:t>MIGRANT FAMILIES’ PARTICIPATION IN IV-D SERVICES</a:t>
          </a:r>
        </a:p>
      </dgm:t>
    </dgm:pt>
    <dgm:pt modelId="{62D16C85-BE27-436A-9A85-5CF825E523CA}" type="parTrans" cxnId="{302D9860-D0E6-4452-95FC-4169C96AA425}">
      <dgm:prSet/>
      <dgm:spPr/>
      <dgm:t>
        <a:bodyPr/>
        <a:lstStyle/>
        <a:p>
          <a:endParaRPr lang="en-US"/>
        </a:p>
      </dgm:t>
    </dgm:pt>
    <dgm:pt modelId="{C618B7E2-45D7-4222-84D4-ABD80DA0B96D}" type="sibTrans" cxnId="{302D9860-D0E6-4452-95FC-4169C96AA425}">
      <dgm:prSet/>
      <dgm:spPr/>
      <dgm:t>
        <a:bodyPr/>
        <a:lstStyle/>
        <a:p>
          <a:endParaRPr lang="en-US"/>
        </a:p>
      </dgm:t>
    </dgm:pt>
    <dgm:pt modelId="{141F6B56-5DBA-4A39-8C88-1D5FF3524AA4}">
      <dgm:prSet/>
      <dgm:spPr/>
      <dgm:t>
        <a:bodyPr/>
        <a:lstStyle/>
        <a:p>
          <a:pPr>
            <a:lnSpc>
              <a:spcPct val="100000"/>
            </a:lnSpc>
          </a:pPr>
          <a:r>
            <a:rPr lang="en-US" b="1" dirty="0">
              <a:latin typeface="Times New Roman" panose="02020603050405020304" pitchFamily="18" charset="0"/>
              <a:cs typeface="Times New Roman" panose="02020603050405020304" pitchFamily="18" charset="0"/>
            </a:rPr>
            <a:t>Christina Mahoney</a:t>
          </a:r>
        </a:p>
        <a:p>
          <a:pPr>
            <a:lnSpc>
              <a:spcPct val="100000"/>
            </a:lnSpc>
          </a:pPr>
          <a:r>
            <a:rPr lang="en-US" b="1" dirty="0">
              <a:latin typeface="Times New Roman" panose="02020603050405020304" pitchFamily="18" charset="0"/>
              <a:cs typeface="Times New Roman" panose="02020603050405020304" pitchFamily="18" charset="0"/>
            </a:rPr>
            <a:t>Deputy Attorney General, Child Support Enforcement Division</a:t>
          </a:r>
        </a:p>
        <a:p>
          <a:pPr>
            <a:lnSpc>
              <a:spcPct val="100000"/>
            </a:lnSpc>
          </a:pPr>
          <a:r>
            <a:rPr lang="en-US" b="1" dirty="0">
              <a:latin typeface="Times New Roman" panose="02020603050405020304" pitchFamily="18" charset="0"/>
              <a:cs typeface="Times New Roman" panose="02020603050405020304" pitchFamily="18" charset="0"/>
            </a:rPr>
            <a:t>Illinois Attorney General’s Office</a:t>
          </a:r>
        </a:p>
      </dgm:t>
    </dgm:pt>
    <dgm:pt modelId="{FCE11E90-1175-4F39-B210-2EAB30E98794}" type="parTrans" cxnId="{CD87518E-481C-4F34-89E8-D7879235ABF4}">
      <dgm:prSet/>
      <dgm:spPr/>
      <dgm:t>
        <a:bodyPr/>
        <a:lstStyle/>
        <a:p>
          <a:endParaRPr lang="en-US"/>
        </a:p>
      </dgm:t>
    </dgm:pt>
    <dgm:pt modelId="{1A37CC87-11D7-49F3-ABA1-12E6D4B5566C}" type="sibTrans" cxnId="{CD87518E-481C-4F34-89E8-D7879235ABF4}">
      <dgm:prSet/>
      <dgm:spPr/>
      <dgm:t>
        <a:bodyPr/>
        <a:lstStyle/>
        <a:p>
          <a:endParaRPr lang="en-US"/>
        </a:p>
      </dgm:t>
    </dgm:pt>
    <dgm:pt modelId="{51A8FAD5-1E15-4EC3-B35F-6563960AD5B0}" type="pres">
      <dgm:prSet presAssocID="{CB4A7EB8-AAAE-4FCF-9CE9-72ACC54F1FD0}" presName="vert0" presStyleCnt="0">
        <dgm:presLayoutVars>
          <dgm:dir/>
          <dgm:animOne val="branch"/>
          <dgm:animLvl val="lvl"/>
        </dgm:presLayoutVars>
      </dgm:prSet>
      <dgm:spPr/>
    </dgm:pt>
    <dgm:pt modelId="{768D73CB-745A-47AB-92E7-60E68340AFC8}" type="pres">
      <dgm:prSet presAssocID="{D746501B-3DEE-4BA8-BFB7-EE05659FB359}" presName="thickLine" presStyleLbl="alignNode1" presStyleIdx="0" presStyleCnt="2"/>
      <dgm:spPr/>
    </dgm:pt>
    <dgm:pt modelId="{43B3A137-7EF0-443C-8AB6-4D2A0292585C}" type="pres">
      <dgm:prSet presAssocID="{D746501B-3DEE-4BA8-BFB7-EE05659FB359}" presName="horz1" presStyleCnt="0"/>
      <dgm:spPr/>
    </dgm:pt>
    <dgm:pt modelId="{3762E3B0-FF97-4847-89B9-4271DAD3C7FA}" type="pres">
      <dgm:prSet presAssocID="{D746501B-3DEE-4BA8-BFB7-EE05659FB359}" presName="tx1" presStyleLbl="revTx" presStyleIdx="0" presStyleCnt="2"/>
      <dgm:spPr/>
    </dgm:pt>
    <dgm:pt modelId="{7F150D7F-CA96-413D-9600-868667C39FF6}" type="pres">
      <dgm:prSet presAssocID="{D746501B-3DEE-4BA8-BFB7-EE05659FB359}" presName="vert1" presStyleCnt="0"/>
      <dgm:spPr/>
    </dgm:pt>
    <dgm:pt modelId="{18F31D48-5D15-4E54-8172-3E08C87F5CB9}" type="pres">
      <dgm:prSet presAssocID="{141F6B56-5DBA-4A39-8C88-1D5FF3524AA4}" presName="thickLine" presStyleLbl="alignNode1" presStyleIdx="1" presStyleCnt="2"/>
      <dgm:spPr/>
    </dgm:pt>
    <dgm:pt modelId="{850037C2-A6CB-4932-9F40-A219DFE156BD}" type="pres">
      <dgm:prSet presAssocID="{141F6B56-5DBA-4A39-8C88-1D5FF3524AA4}" presName="horz1" presStyleCnt="0"/>
      <dgm:spPr/>
    </dgm:pt>
    <dgm:pt modelId="{2005D32E-C554-4B5A-96D1-611026EAB64B}" type="pres">
      <dgm:prSet presAssocID="{141F6B56-5DBA-4A39-8C88-1D5FF3524AA4}" presName="tx1" presStyleLbl="revTx" presStyleIdx="1" presStyleCnt="2"/>
      <dgm:spPr/>
    </dgm:pt>
    <dgm:pt modelId="{B4168C24-D169-4BC3-B807-DB2E9FDB361B}" type="pres">
      <dgm:prSet presAssocID="{141F6B56-5DBA-4A39-8C88-1D5FF3524AA4}" presName="vert1" presStyleCnt="0"/>
      <dgm:spPr/>
    </dgm:pt>
  </dgm:ptLst>
  <dgm:cxnLst>
    <dgm:cxn modelId="{978B472D-83F4-474D-B9D6-DF1B5B93CAA9}" type="presOf" srcId="{141F6B56-5DBA-4A39-8C88-1D5FF3524AA4}" destId="{2005D32E-C554-4B5A-96D1-611026EAB64B}" srcOrd="0" destOrd="0" presId="urn:microsoft.com/office/officeart/2008/layout/LinedList"/>
    <dgm:cxn modelId="{302D9860-D0E6-4452-95FC-4169C96AA425}" srcId="{CB4A7EB8-AAAE-4FCF-9CE9-72ACC54F1FD0}" destId="{D746501B-3DEE-4BA8-BFB7-EE05659FB359}" srcOrd="0" destOrd="0" parTransId="{62D16C85-BE27-436A-9A85-5CF825E523CA}" sibTransId="{C618B7E2-45D7-4222-84D4-ABD80DA0B96D}"/>
    <dgm:cxn modelId="{CD87518E-481C-4F34-89E8-D7879235ABF4}" srcId="{CB4A7EB8-AAAE-4FCF-9CE9-72ACC54F1FD0}" destId="{141F6B56-5DBA-4A39-8C88-1D5FF3524AA4}" srcOrd="1" destOrd="0" parTransId="{FCE11E90-1175-4F39-B210-2EAB30E98794}" sibTransId="{1A37CC87-11D7-49F3-ABA1-12E6D4B5566C}"/>
    <dgm:cxn modelId="{113824BC-409E-44AC-BFCF-CE4315BB5592}" type="presOf" srcId="{D746501B-3DEE-4BA8-BFB7-EE05659FB359}" destId="{3762E3B0-FF97-4847-89B9-4271DAD3C7FA}" srcOrd="0" destOrd="0" presId="urn:microsoft.com/office/officeart/2008/layout/LinedList"/>
    <dgm:cxn modelId="{A70664F0-FE68-4C81-9317-A6E60A040470}" type="presOf" srcId="{CB4A7EB8-AAAE-4FCF-9CE9-72ACC54F1FD0}" destId="{51A8FAD5-1E15-4EC3-B35F-6563960AD5B0}" srcOrd="0" destOrd="0" presId="urn:microsoft.com/office/officeart/2008/layout/LinedList"/>
    <dgm:cxn modelId="{A2D7F25B-8F5F-48E2-84DC-5954AD2F14FE}" type="presParOf" srcId="{51A8FAD5-1E15-4EC3-B35F-6563960AD5B0}" destId="{768D73CB-745A-47AB-92E7-60E68340AFC8}" srcOrd="0" destOrd="0" presId="urn:microsoft.com/office/officeart/2008/layout/LinedList"/>
    <dgm:cxn modelId="{F08F7033-4E07-4C53-B6A9-AE6BC211D58C}" type="presParOf" srcId="{51A8FAD5-1E15-4EC3-B35F-6563960AD5B0}" destId="{43B3A137-7EF0-443C-8AB6-4D2A0292585C}" srcOrd="1" destOrd="0" presId="urn:microsoft.com/office/officeart/2008/layout/LinedList"/>
    <dgm:cxn modelId="{2A432334-C8FE-419E-94B2-17169C2A52B1}" type="presParOf" srcId="{43B3A137-7EF0-443C-8AB6-4D2A0292585C}" destId="{3762E3B0-FF97-4847-89B9-4271DAD3C7FA}" srcOrd="0" destOrd="0" presId="urn:microsoft.com/office/officeart/2008/layout/LinedList"/>
    <dgm:cxn modelId="{BDD7A942-82F0-4C3F-A719-CBCDFA464E41}" type="presParOf" srcId="{43B3A137-7EF0-443C-8AB6-4D2A0292585C}" destId="{7F150D7F-CA96-413D-9600-868667C39FF6}" srcOrd="1" destOrd="0" presId="urn:microsoft.com/office/officeart/2008/layout/LinedList"/>
    <dgm:cxn modelId="{72E5034D-3842-4435-A596-CFE8FCACE135}" type="presParOf" srcId="{51A8FAD5-1E15-4EC3-B35F-6563960AD5B0}" destId="{18F31D48-5D15-4E54-8172-3E08C87F5CB9}" srcOrd="2" destOrd="0" presId="urn:microsoft.com/office/officeart/2008/layout/LinedList"/>
    <dgm:cxn modelId="{CA19494C-33B3-4032-B41A-96BDC67ECF1D}" type="presParOf" srcId="{51A8FAD5-1E15-4EC3-B35F-6563960AD5B0}" destId="{850037C2-A6CB-4932-9F40-A219DFE156BD}" srcOrd="3" destOrd="0" presId="urn:microsoft.com/office/officeart/2008/layout/LinedList"/>
    <dgm:cxn modelId="{FC3F4DB0-D2C1-435A-8278-D7CE63736E87}" type="presParOf" srcId="{850037C2-A6CB-4932-9F40-A219DFE156BD}" destId="{2005D32E-C554-4B5A-96D1-611026EAB64B}" srcOrd="0" destOrd="0" presId="urn:microsoft.com/office/officeart/2008/layout/LinedList"/>
    <dgm:cxn modelId="{56CF8C18-0415-4ACF-B22E-B2DA8378F726}" type="presParOf" srcId="{850037C2-A6CB-4932-9F40-A219DFE156BD}" destId="{B4168C24-D169-4BC3-B807-DB2E9FDB361B}"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7BE25C-545A-49E7-A3F0-1750ACE753D6}" type="doc">
      <dgm:prSet loTypeId="urn:microsoft.com/office/officeart/2005/8/layout/orgChart1" loCatId="hierarchy" qsTypeId="urn:microsoft.com/office/officeart/2005/8/quickstyle/simple2#4" qsCatId="simple" csTypeId="urn:microsoft.com/office/officeart/2005/8/colors/colorful5#5" csCatId="colorful" phldr="1"/>
      <dgm:spPr/>
      <dgm:t>
        <a:bodyPr/>
        <a:lstStyle/>
        <a:p>
          <a:endParaRPr lang="en-US"/>
        </a:p>
      </dgm:t>
    </dgm:pt>
    <dgm:pt modelId="{F95E8D0C-2B2F-4433-9064-DC7CDC46CDC7}">
      <dgm:prSet/>
      <dgm:spPr/>
      <dgm:t>
        <a:bodyPr/>
        <a:lstStyle/>
        <a:p>
          <a:r>
            <a:rPr lang="en-US" b="1" dirty="0"/>
            <a:t>OBJECTIVES</a:t>
          </a:r>
          <a:endParaRPr lang="en-US" dirty="0"/>
        </a:p>
      </dgm:t>
    </dgm:pt>
    <dgm:pt modelId="{BEF51D1A-CC1E-4964-9A2B-DA6A176926B8}" type="parTrans" cxnId="{90B217F1-3E79-450C-81D1-F4AB76DED4E4}">
      <dgm:prSet/>
      <dgm:spPr/>
      <dgm:t>
        <a:bodyPr/>
        <a:lstStyle/>
        <a:p>
          <a:endParaRPr lang="en-US"/>
        </a:p>
      </dgm:t>
    </dgm:pt>
    <dgm:pt modelId="{7C679807-2220-49C0-98CA-6016953F7FCA}" type="sibTrans" cxnId="{90B217F1-3E79-450C-81D1-F4AB76DED4E4}">
      <dgm:prSet/>
      <dgm:spPr/>
      <dgm:t>
        <a:bodyPr/>
        <a:lstStyle/>
        <a:p>
          <a:endParaRPr lang="en-US"/>
        </a:p>
      </dgm:t>
    </dgm:pt>
    <dgm:pt modelId="{857ECCF1-7C1E-4C9B-9875-EFCECAFF91CD}">
      <dgm:prSet/>
      <dgm:spPr/>
      <dgm:t>
        <a:bodyPr/>
        <a:lstStyle/>
        <a:p>
          <a:r>
            <a:rPr lang="en-US" dirty="0"/>
            <a:t>Historical developments shaping immigration law and policy</a:t>
          </a:r>
        </a:p>
      </dgm:t>
    </dgm:pt>
    <dgm:pt modelId="{EDBFA4D9-789B-4C04-9C24-0FEA051AA431}" type="parTrans" cxnId="{A347C7AF-BEF0-4EF6-9726-4DCA58E5C2C4}">
      <dgm:prSet/>
      <dgm:spPr/>
      <dgm:t>
        <a:bodyPr/>
        <a:lstStyle/>
        <a:p>
          <a:endParaRPr lang="en-US"/>
        </a:p>
      </dgm:t>
    </dgm:pt>
    <dgm:pt modelId="{8CB142BA-85A8-4B7E-8FBB-DE93D0340899}" type="sibTrans" cxnId="{A347C7AF-BEF0-4EF6-9726-4DCA58E5C2C4}">
      <dgm:prSet/>
      <dgm:spPr/>
      <dgm:t>
        <a:bodyPr/>
        <a:lstStyle/>
        <a:p>
          <a:endParaRPr lang="en-US"/>
        </a:p>
      </dgm:t>
    </dgm:pt>
    <dgm:pt modelId="{85B47726-A99C-45F9-BA62-0E11559E4312}">
      <dgm:prSet/>
      <dgm:spPr/>
      <dgm:t>
        <a:bodyPr/>
        <a:lstStyle/>
        <a:p>
          <a:r>
            <a:rPr lang="en-US" dirty="0"/>
            <a:t>Current challenges and service barriers in Illinois</a:t>
          </a:r>
        </a:p>
      </dgm:t>
    </dgm:pt>
    <dgm:pt modelId="{9F78D759-1044-45AC-A808-717BC78AD554}" type="parTrans" cxnId="{E2BA170D-EBC2-43FD-9B24-686FF810FDF9}">
      <dgm:prSet/>
      <dgm:spPr/>
      <dgm:t>
        <a:bodyPr/>
        <a:lstStyle/>
        <a:p>
          <a:endParaRPr lang="en-US"/>
        </a:p>
      </dgm:t>
    </dgm:pt>
    <dgm:pt modelId="{29BC4567-C181-4107-8406-B71C072795DC}" type="sibTrans" cxnId="{E2BA170D-EBC2-43FD-9B24-686FF810FDF9}">
      <dgm:prSet/>
      <dgm:spPr/>
      <dgm:t>
        <a:bodyPr/>
        <a:lstStyle/>
        <a:p>
          <a:endParaRPr lang="en-US"/>
        </a:p>
      </dgm:t>
    </dgm:pt>
    <dgm:pt modelId="{B5FD6C21-56E4-46A0-B286-0C640D734DF6}">
      <dgm:prSet/>
      <dgm:spPr/>
      <dgm:t>
        <a:bodyPr/>
        <a:lstStyle/>
        <a:p>
          <a:r>
            <a:rPr lang="en-US" dirty="0"/>
            <a:t>IV-D eligibility and status-neutral access under federal and state law</a:t>
          </a:r>
        </a:p>
      </dgm:t>
    </dgm:pt>
    <dgm:pt modelId="{FAED579B-B2CC-4ADF-B794-707AC4C0D7F2}" type="parTrans" cxnId="{1FA63927-C891-47EC-A19B-70A07245CF55}">
      <dgm:prSet/>
      <dgm:spPr/>
      <dgm:t>
        <a:bodyPr/>
        <a:lstStyle/>
        <a:p>
          <a:endParaRPr lang="en-US"/>
        </a:p>
      </dgm:t>
    </dgm:pt>
    <dgm:pt modelId="{1749C7DA-2FC9-4E28-B134-C8D2DD8E91B8}" type="sibTrans" cxnId="{1FA63927-C891-47EC-A19B-70A07245CF55}">
      <dgm:prSet/>
      <dgm:spPr/>
      <dgm:t>
        <a:bodyPr/>
        <a:lstStyle/>
        <a:p>
          <a:endParaRPr lang="en-US"/>
        </a:p>
      </dgm:t>
    </dgm:pt>
    <dgm:pt modelId="{2E73B93A-8125-432E-9FC1-4608FD31372D}">
      <dgm:prSet/>
      <dgm:spPr/>
      <dgm:t>
        <a:bodyPr/>
        <a:lstStyle/>
        <a:p>
          <a:r>
            <a:rPr lang="en-US" dirty="0"/>
            <a:t>“Parent Deported – Then What?”</a:t>
          </a:r>
        </a:p>
      </dgm:t>
    </dgm:pt>
    <dgm:pt modelId="{ECD2AEB0-20CB-4D3C-8F0A-596E83E3A285}" type="parTrans" cxnId="{5E51281B-8775-4411-9FB7-A0C2646E1567}">
      <dgm:prSet/>
      <dgm:spPr/>
      <dgm:t>
        <a:bodyPr/>
        <a:lstStyle/>
        <a:p>
          <a:endParaRPr lang="en-US"/>
        </a:p>
      </dgm:t>
    </dgm:pt>
    <dgm:pt modelId="{A4AA31E4-198A-4967-808B-330BA7991482}" type="sibTrans" cxnId="{5E51281B-8775-4411-9FB7-A0C2646E1567}">
      <dgm:prSet/>
      <dgm:spPr/>
      <dgm:t>
        <a:bodyPr/>
        <a:lstStyle/>
        <a:p>
          <a:endParaRPr lang="en-US"/>
        </a:p>
      </dgm:t>
    </dgm:pt>
    <dgm:pt modelId="{F92258F6-A146-49AD-A859-94EF20CA5E38}">
      <dgm:prSet/>
      <dgm:spPr/>
      <dgm:t>
        <a:bodyPr/>
        <a:lstStyle/>
        <a:p>
          <a:r>
            <a:rPr lang="en-US" dirty="0"/>
            <a:t>Cross-State Collaboration</a:t>
          </a:r>
        </a:p>
      </dgm:t>
    </dgm:pt>
    <dgm:pt modelId="{EFFD63C2-7B59-42E2-8CCA-872D4575F65C}" type="parTrans" cxnId="{1E67FA43-E38E-43B6-9761-C1ADD86434FE}">
      <dgm:prSet/>
      <dgm:spPr/>
      <dgm:t>
        <a:bodyPr/>
        <a:lstStyle/>
        <a:p>
          <a:endParaRPr lang="en-US"/>
        </a:p>
      </dgm:t>
    </dgm:pt>
    <dgm:pt modelId="{7CD51C7F-2B42-488E-A628-A61FA53613D6}" type="sibTrans" cxnId="{1E67FA43-E38E-43B6-9761-C1ADD86434FE}">
      <dgm:prSet/>
      <dgm:spPr/>
      <dgm:t>
        <a:bodyPr/>
        <a:lstStyle/>
        <a:p>
          <a:endParaRPr lang="en-US"/>
        </a:p>
      </dgm:t>
    </dgm:pt>
    <dgm:pt modelId="{753EABBF-AD05-4E70-9077-0196E85B3526}" type="pres">
      <dgm:prSet presAssocID="{A27BE25C-545A-49E7-A3F0-1750ACE753D6}" presName="hierChild1" presStyleCnt="0">
        <dgm:presLayoutVars>
          <dgm:orgChart val="1"/>
          <dgm:chPref val="1"/>
          <dgm:dir/>
          <dgm:animOne val="branch"/>
          <dgm:animLvl val="lvl"/>
          <dgm:resizeHandles/>
        </dgm:presLayoutVars>
      </dgm:prSet>
      <dgm:spPr/>
    </dgm:pt>
    <dgm:pt modelId="{00643C7E-D87D-4EA7-B7BB-3E670885CCD6}" type="pres">
      <dgm:prSet presAssocID="{F95E8D0C-2B2F-4433-9064-DC7CDC46CDC7}" presName="hierRoot1" presStyleCnt="0">
        <dgm:presLayoutVars>
          <dgm:hierBranch val="init"/>
        </dgm:presLayoutVars>
      </dgm:prSet>
      <dgm:spPr/>
    </dgm:pt>
    <dgm:pt modelId="{D47FD2C0-46F3-4C3D-A6CF-75358504666B}" type="pres">
      <dgm:prSet presAssocID="{F95E8D0C-2B2F-4433-9064-DC7CDC46CDC7}" presName="rootComposite1" presStyleCnt="0"/>
      <dgm:spPr/>
    </dgm:pt>
    <dgm:pt modelId="{80C78565-114F-49D4-B613-37ADCED3129F}" type="pres">
      <dgm:prSet presAssocID="{F95E8D0C-2B2F-4433-9064-DC7CDC46CDC7}" presName="rootText1" presStyleLbl="node0" presStyleIdx="0" presStyleCnt="1">
        <dgm:presLayoutVars>
          <dgm:chPref val="3"/>
        </dgm:presLayoutVars>
      </dgm:prSet>
      <dgm:spPr/>
    </dgm:pt>
    <dgm:pt modelId="{199A489E-3ED0-4C63-BBFF-E17159635993}" type="pres">
      <dgm:prSet presAssocID="{F95E8D0C-2B2F-4433-9064-DC7CDC46CDC7}" presName="rootConnector1" presStyleLbl="node1" presStyleIdx="0" presStyleCnt="0"/>
      <dgm:spPr/>
    </dgm:pt>
    <dgm:pt modelId="{DCDB3593-F874-4744-8902-D6BAFEDB3E6D}" type="pres">
      <dgm:prSet presAssocID="{F95E8D0C-2B2F-4433-9064-DC7CDC46CDC7}" presName="hierChild2" presStyleCnt="0"/>
      <dgm:spPr/>
    </dgm:pt>
    <dgm:pt modelId="{FE93102F-0A9F-4C83-AEDF-03BABFD0711B}" type="pres">
      <dgm:prSet presAssocID="{EDBFA4D9-789B-4C04-9C24-0FEA051AA431}" presName="Name37" presStyleLbl="parChTrans1D2" presStyleIdx="0" presStyleCnt="5"/>
      <dgm:spPr/>
    </dgm:pt>
    <dgm:pt modelId="{095C669A-81D6-4B1D-B163-17260ECDCD50}" type="pres">
      <dgm:prSet presAssocID="{857ECCF1-7C1E-4C9B-9875-EFCECAFF91CD}" presName="hierRoot2" presStyleCnt="0">
        <dgm:presLayoutVars>
          <dgm:hierBranch val="init"/>
        </dgm:presLayoutVars>
      </dgm:prSet>
      <dgm:spPr/>
    </dgm:pt>
    <dgm:pt modelId="{CC587C0B-D3C0-4563-8200-308D9C2B199B}" type="pres">
      <dgm:prSet presAssocID="{857ECCF1-7C1E-4C9B-9875-EFCECAFF91CD}" presName="rootComposite" presStyleCnt="0"/>
      <dgm:spPr/>
    </dgm:pt>
    <dgm:pt modelId="{895CB58F-5305-46CD-B6A0-869845BA3E18}" type="pres">
      <dgm:prSet presAssocID="{857ECCF1-7C1E-4C9B-9875-EFCECAFF91CD}" presName="rootText" presStyleLbl="node2" presStyleIdx="0" presStyleCnt="5">
        <dgm:presLayoutVars>
          <dgm:chPref val="3"/>
        </dgm:presLayoutVars>
      </dgm:prSet>
      <dgm:spPr/>
    </dgm:pt>
    <dgm:pt modelId="{A8F35F0F-B5BE-41CA-A5B5-6A5C39E64B67}" type="pres">
      <dgm:prSet presAssocID="{857ECCF1-7C1E-4C9B-9875-EFCECAFF91CD}" presName="rootConnector" presStyleLbl="node2" presStyleIdx="0" presStyleCnt="5"/>
      <dgm:spPr/>
    </dgm:pt>
    <dgm:pt modelId="{96F4499D-1FC7-4F9E-8C15-2D6207773046}" type="pres">
      <dgm:prSet presAssocID="{857ECCF1-7C1E-4C9B-9875-EFCECAFF91CD}" presName="hierChild4" presStyleCnt="0"/>
      <dgm:spPr/>
    </dgm:pt>
    <dgm:pt modelId="{53AD371C-9230-48AF-A88F-6F6D31F367EB}" type="pres">
      <dgm:prSet presAssocID="{857ECCF1-7C1E-4C9B-9875-EFCECAFF91CD}" presName="hierChild5" presStyleCnt="0"/>
      <dgm:spPr/>
    </dgm:pt>
    <dgm:pt modelId="{61BD904E-BBA0-4760-9B05-74ECF3BCD941}" type="pres">
      <dgm:prSet presAssocID="{9F78D759-1044-45AC-A808-717BC78AD554}" presName="Name37" presStyleLbl="parChTrans1D2" presStyleIdx="1" presStyleCnt="5"/>
      <dgm:spPr/>
    </dgm:pt>
    <dgm:pt modelId="{D9DAB70A-2157-44E7-B93B-343203B3C44D}" type="pres">
      <dgm:prSet presAssocID="{85B47726-A99C-45F9-BA62-0E11559E4312}" presName="hierRoot2" presStyleCnt="0">
        <dgm:presLayoutVars>
          <dgm:hierBranch val="init"/>
        </dgm:presLayoutVars>
      </dgm:prSet>
      <dgm:spPr/>
    </dgm:pt>
    <dgm:pt modelId="{211CA21A-4717-443F-8751-61614A5E99E7}" type="pres">
      <dgm:prSet presAssocID="{85B47726-A99C-45F9-BA62-0E11559E4312}" presName="rootComposite" presStyleCnt="0"/>
      <dgm:spPr/>
    </dgm:pt>
    <dgm:pt modelId="{CA954A19-C8B6-4358-BB2F-E0C7CD343753}" type="pres">
      <dgm:prSet presAssocID="{85B47726-A99C-45F9-BA62-0E11559E4312}" presName="rootText" presStyleLbl="node2" presStyleIdx="1" presStyleCnt="5">
        <dgm:presLayoutVars>
          <dgm:chPref val="3"/>
        </dgm:presLayoutVars>
      </dgm:prSet>
      <dgm:spPr/>
    </dgm:pt>
    <dgm:pt modelId="{715D67DB-2541-47D3-ABBB-0BA2E17BEC01}" type="pres">
      <dgm:prSet presAssocID="{85B47726-A99C-45F9-BA62-0E11559E4312}" presName="rootConnector" presStyleLbl="node2" presStyleIdx="1" presStyleCnt="5"/>
      <dgm:spPr/>
    </dgm:pt>
    <dgm:pt modelId="{0E42A8C7-B20C-47A5-A58C-2926DFFC4D27}" type="pres">
      <dgm:prSet presAssocID="{85B47726-A99C-45F9-BA62-0E11559E4312}" presName="hierChild4" presStyleCnt="0"/>
      <dgm:spPr/>
    </dgm:pt>
    <dgm:pt modelId="{2CE2690C-1F6B-49DF-942A-A111CA720B85}" type="pres">
      <dgm:prSet presAssocID="{85B47726-A99C-45F9-BA62-0E11559E4312}" presName="hierChild5" presStyleCnt="0"/>
      <dgm:spPr/>
    </dgm:pt>
    <dgm:pt modelId="{90A01921-B96D-49BD-9896-2593C01A6AB3}" type="pres">
      <dgm:prSet presAssocID="{FAED579B-B2CC-4ADF-B794-707AC4C0D7F2}" presName="Name37" presStyleLbl="parChTrans1D2" presStyleIdx="2" presStyleCnt="5"/>
      <dgm:spPr/>
    </dgm:pt>
    <dgm:pt modelId="{0FB8FE62-679A-45D9-9946-FE8C2F2DE19D}" type="pres">
      <dgm:prSet presAssocID="{B5FD6C21-56E4-46A0-B286-0C640D734DF6}" presName="hierRoot2" presStyleCnt="0">
        <dgm:presLayoutVars>
          <dgm:hierBranch val="init"/>
        </dgm:presLayoutVars>
      </dgm:prSet>
      <dgm:spPr/>
    </dgm:pt>
    <dgm:pt modelId="{78EEBDC9-B840-479A-B0C0-F964EAF3D838}" type="pres">
      <dgm:prSet presAssocID="{B5FD6C21-56E4-46A0-B286-0C640D734DF6}" presName="rootComposite" presStyleCnt="0"/>
      <dgm:spPr/>
    </dgm:pt>
    <dgm:pt modelId="{90C94DD6-8DBE-4A1A-BBF7-7D425133616D}" type="pres">
      <dgm:prSet presAssocID="{B5FD6C21-56E4-46A0-B286-0C640D734DF6}" presName="rootText" presStyleLbl="node2" presStyleIdx="2" presStyleCnt="5">
        <dgm:presLayoutVars>
          <dgm:chPref val="3"/>
        </dgm:presLayoutVars>
      </dgm:prSet>
      <dgm:spPr/>
    </dgm:pt>
    <dgm:pt modelId="{4A3BDD66-FEE6-4CE3-BFCD-0E9BEF914B69}" type="pres">
      <dgm:prSet presAssocID="{B5FD6C21-56E4-46A0-B286-0C640D734DF6}" presName="rootConnector" presStyleLbl="node2" presStyleIdx="2" presStyleCnt="5"/>
      <dgm:spPr/>
    </dgm:pt>
    <dgm:pt modelId="{7F381FE7-EE0A-46C8-849A-31687CDE9D13}" type="pres">
      <dgm:prSet presAssocID="{B5FD6C21-56E4-46A0-B286-0C640D734DF6}" presName="hierChild4" presStyleCnt="0"/>
      <dgm:spPr/>
    </dgm:pt>
    <dgm:pt modelId="{F59DEA81-F457-4B4F-B1DB-865C1E6889A1}" type="pres">
      <dgm:prSet presAssocID="{B5FD6C21-56E4-46A0-B286-0C640D734DF6}" presName="hierChild5" presStyleCnt="0"/>
      <dgm:spPr/>
    </dgm:pt>
    <dgm:pt modelId="{8C8FE3F3-953C-479E-908F-819AC2028B9D}" type="pres">
      <dgm:prSet presAssocID="{ECD2AEB0-20CB-4D3C-8F0A-596E83E3A285}" presName="Name37" presStyleLbl="parChTrans1D2" presStyleIdx="3" presStyleCnt="5"/>
      <dgm:spPr/>
    </dgm:pt>
    <dgm:pt modelId="{C51BB852-B97C-4689-814E-7A18B7AC0B02}" type="pres">
      <dgm:prSet presAssocID="{2E73B93A-8125-432E-9FC1-4608FD31372D}" presName="hierRoot2" presStyleCnt="0">
        <dgm:presLayoutVars>
          <dgm:hierBranch val="init"/>
        </dgm:presLayoutVars>
      </dgm:prSet>
      <dgm:spPr/>
    </dgm:pt>
    <dgm:pt modelId="{62B3232F-11ED-4758-86CF-B9049ECA9FEE}" type="pres">
      <dgm:prSet presAssocID="{2E73B93A-8125-432E-9FC1-4608FD31372D}" presName="rootComposite" presStyleCnt="0"/>
      <dgm:spPr/>
    </dgm:pt>
    <dgm:pt modelId="{A6382C3D-E6D8-4160-9C34-C090BA4B0FBE}" type="pres">
      <dgm:prSet presAssocID="{2E73B93A-8125-432E-9FC1-4608FD31372D}" presName="rootText" presStyleLbl="node2" presStyleIdx="3" presStyleCnt="5">
        <dgm:presLayoutVars>
          <dgm:chPref val="3"/>
        </dgm:presLayoutVars>
      </dgm:prSet>
      <dgm:spPr/>
    </dgm:pt>
    <dgm:pt modelId="{DD766192-F216-44E6-A93B-42837213DC43}" type="pres">
      <dgm:prSet presAssocID="{2E73B93A-8125-432E-9FC1-4608FD31372D}" presName="rootConnector" presStyleLbl="node2" presStyleIdx="3" presStyleCnt="5"/>
      <dgm:spPr/>
    </dgm:pt>
    <dgm:pt modelId="{209AE589-F941-47E7-B65A-44A10E6AB0F1}" type="pres">
      <dgm:prSet presAssocID="{2E73B93A-8125-432E-9FC1-4608FD31372D}" presName="hierChild4" presStyleCnt="0"/>
      <dgm:spPr/>
    </dgm:pt>
    <dgm:pt modelId="{38C5F1EB-5884-439C-B4B7-5CA9D50571DF}" type="pres">
      <dgm:prSet presAssocID="{2E73B93A-8125-432E-9FC1-4608FD31372D}" presName="hierChild5" presStyleCnt="0"/>
      <dgm:spPr/>
    </dgm:pt>
    <dgm:pt modelId="{0309414F-A768-4F36-813E-48C6575B206B}" type="pres">
      <dgm:prSet presAssocID="{EFFD63C2-7B59-42E2-8CCA-872D4575F65C}" presName="Name37" presStyleLbl="parChTrans1D2" presStyleIdx="4" presStyleCnt="5"/>
      <dgm:spPr/>
    </dgm:pt>
    <dgm:pt modelId="{AE669B14-67A1-44AC-930F-856D8D2E0AD6}" type="pres">
      <dgm:prSet presAssocID="{F92258F6-A146-49AD-A859-94EF20CA5E38}" presName="hierRoot2" presStyleCnt="0">
        <dgm:presLayoutVars>
          <dgm:hierBranch val="init"/>
        </dgm:presLayoutVars>
      </dgm:prSet>
      <dgm:spPr/>
    </dgm:pt>
    <dgm:pt modelId="{BFEB6676-096D-426D-BFD5-ED9B87762044}" type="pres">
      <dgm:prSet presAssocID="{F92258F6-A146-49AD-A859-94EF20CA5E38}" presName="rootComposite" presStyleCnt="0"/>
      <dgm:spPr/>
    </dgm:pt>
    <dgm:pt modelId="{D56F1232-DE03-42EF-9E81-187261A7E9F3}" type="pres">
      <dgm:prSet presAssocID="{F92258F6-A146-49AD-A859-94EF20CA5E38}" presName="rootText" presStyleLbl="node2" presStyleIdx="4" presStyleCnt="5">
        <dgm:presLayoutVars>
          <dgm:chPref val="3"/>
        </dgm:presLayoutVars>
      </dgm:prSet>
      <dgm:spPr/>
    </dgm:pt>
    <dgm:pt modelId="{3400217F-9277-43F5-81FB-E949B37FE9EC}" type="pres">
      <dgm:prSet presAssocID="{F92258F6-A146-49AD-A859-94EF20CA5E38}" presName="rootConnector" presStyleLbl="node2" presStyleIdx="4" presStyleCnt="5"/>
      <dgm:spPr/>
    </dgm:pt>
    <dgm:pt modelId="{F189462B-41C0-445D-B118-8B98307D4930}" type="pres">
      <dgm:prSet presAssocID="{F92258F6-A146-49AD-A859-94EF20CA5E38}" presName="hierChild4" presStyleCnt="0"/>
      <dgm:spPr/>
    </dgm:pt>
    <dgm:pt modelId="{E0579D47-86A0-4AB5-B437-823BC5288904}" type="pres">
      <dgm:prSet presAssocID="{F92258F6-A146-49AD-A859-94EF20CA5E38}" presName="hierChild5" presStyleCnt="0"/>
      <dgm:spPr/>
    </dgm:pt>
    <dgm:pt modelId="{7DF79080-6053-4920-A079-72AC8C45FF72}" type="pres">
      <dgm:prSet presAssocID="{F95E8D0C-2B2F-4433-9064-DC7CDC46CDC7}" presName="hierChild3" presStyleCnt="0"/>
      <dgm:spPr/>
    </dgm:pt>
  </dgm:ptLst>
  <dgm:cxnLst>
    <dgm:cxn modelId="{F7E6A901-83B0-48B4-BF76-A9C4C310C2D6}" type="presOf" srcId="{F95E8D0C-2B2F-4433-9064-DC7CDC46CDC7}" destId="{80C78565-114F-49D4-B613-37ADCED3129F}" srcOrd="0" destOrd="0" presId="urn:microsoft.com/office/officeart/2005/8/layout/orgChart1"/>
    <dgm:cxn modelId="{F0B8CA01-D5AC-49C4-8D37-FB0051FD6ED1}" type="presOf" srcId="{2E73B93A-8125-432E-9FC1-4608FD31372D}" destId="{DD766192-F216-44E6-A93B-42837213DC43}" srcOrd="1" destOrd="0" presId="urn:microsoft.com/office/officeart/2005/8/layout/orgChart1"/>
    <dgm:cxn modelId="{E2BA170D-EBC2-43FD-9B24-686FF810FDF9}" srcId="{F95E8D0C-2B2F-4433-9064-DC7CDC46CDC7}" destId="{85B47726-A99C-45F9-BA62-0E11559E4312}" srcOrd="1" destOrd="0" parTransId="{9F78D759-1044-45AC-A808-717BC78AD554}" sibTransId="{29BC4567-C181-4107-8406-B71C072795DC}"/>
    <dgm:cxn modelId="{5E51281B-8775-4411-9FB7-A0C2646E1567}" srcId="{F95E8D0C-2B2F-4433-9064-DC7CDC46CDC7}" destId="{2E73B93A-8125-432E-9FC1-4608FD31372D}" srcOrd="3" destOrd="0" parTransId="{ECD2AEB0-20CB-4D3C-8F0A-596E83E3A285}" sibTransId="{A4AA31E4-198A-4967-808B-330BA7991482}"/>
    <dgm:cxn modelId="{33252A1E-FFB0-4C3C-B7E2-6F51E08ABF44}" type="presOf" srcId="{EFFD63C2-7B59-42E2-8CCA-872D4575F65C}" destId="{0309414F-A768-4F36-813E-48C6575B206B}" srcOrd="0" destOrd="0" presId="urn:microsoft.com/office/officeart/2005/8/layout/orgChart1"/>
    <dgm:cxn modelId="{2175BD23-911E-498D-B7BC-7E2286534F6F}" type="presOf" srcId="{F95E8D0C-2B2F-4433-9064-DC7CDC46CDC7}" destId="{199A489E-3ED0-4C63-BBFF-E17159635993}" srcOrd="1" destOrd="0" presId="urn:microsoft.com/office/officeart/2005/8/layout/orgChart1"/>
    <dgm:cxn modelId="{D0E38A26-CE7A-471B-AADE-1DA8AC33B65B}" type="presOf" srcId="{85B47726-A99C-45F9-BA62-0E11559E4312}" destId="{715D67DB-2541-47D3-ABBB-0BA2E17BEC01}" srcOrd="1" destOrd="0" presId="urn:microsoft.com/office/officeart/2005/8/layout/orgChart1"/>
    <dgm:cxn modelId="{1FA63927-C891-47EC-A19B-70A07245CF55}" srcId="{F95E8D0C-2B2F-4433-9064-DC7CDC46CDC7}" destId="{B5FD6C21-56E4-46A0-B286-0C640D734DF6}" srcOrd="2" destOrd="0" parTransId="{FAED579B-B2CC-4ADF-B794-707AC4C0D7F2}" sibTransId="{1749C7DA-2FC9-4E28-B134-C8D2DD8E91B8}"/>
    <dgm:cxn modelId="{ADC9B55D-B586-43C0-8717-D8FA32DFEAC7}" type="presOf" srcId="{B5FD6C21-56E4-46A0-B286-0C640D734DF6}" destId="{4A3BDD66-FEE6-4CE3-BFCD-0E9BEF914B69}" srcOrd="1" destOrd="0" presId="urn:microsoft.com/office/officeart/2005/8/layout/orgChart1"/>
    <dgm:cxn modelId="{CDE9445F-83E6-4F6F-A8A9-5A64B9C5766D}" type="presOf" srcId="{EDBFA4D9-789B-4C04-9C24-0FEA051AA431}" destId="{FE93102F-0A9F-4C83-AEDF-03BABFD0711B}" srcOrd="0" destOrd="0" presId="urn:microsoft.com/office/officeart/2005/8/layout/orgChart1"/>
    <dgm:cxn modelId="{F5397041-B592-4815-8AF2-92E9F9CEE908}" type="presOf" srcId="{857ECCF1-7C1E-4C9B-9875-EFCECAFF91CD}" destId="{895CB58F-5305-46CD-B6A0-869845BA3E18}" srcOrd="0" destOrd="0" presId="urn:microsoft.com/office/officeart/2005/8/layout/orgChart1"/>
    <dgm:cxn modelId="{7BF0D341-B43C-4CF8-B2E7-75E56C48BA53}" type="presOf" srcId="{F92258F6-A146-49AD-A859-94EF20CA5E38}" destId="{3400217F-9277-43F5-81FB-E949B37FE9EC}" srcOrd="1" destOrd="0" presId="urn:microsoft.com/office/officeart/2005/8/layout/orgChart1"/>
    <dgm:cxn modelId="{1E67FA43-E38E-43B6-9761-C1ADD86434FE}" srcId="{F95E8D0C-2B2F-4433-9064-DC7CDC46CDC7}" destId="{F92258F6-A146-49AD-A859-94EF20CA5E38}" srcOrd="4" destOrd="0" parTransId="{EFFD63C2-7B59-42E2-8CCA-872D4575F65C}" sibTransId="{7CD51C7F-2B42-488E-A628-A61FA53613D6}"/>
    <dgm:cxn modelId="{B9185667-BA16-43F4-BE1E-A83155B90968}" type="presOf" srcId="{ECD2AEB0-20CB-4D3C-8F0A-596E83E3A285}" destId="{8C8FE3F3-953C-479E-908F-819AC2028B9D}" srcOrd="0" destOrd="0" presId="urn:microsoft.com/office/officeart/2005/8/layout/orgChart1"/>
    <dgm:cxn modelId="{A4C0779D-0C1B-41ED-80C2-AFF3EBC79F72}" type="presOf" srcId="{85B47726-A99C-45F9-BA62-0E11559E4312}" destId="{CA954A19-C8B6-4358-BB2F-E0C7CD343753}" srcOrd="0" destOrd="0" presId="urn:microsoft.com/office/officeart/2005/8/layout/orgChart1"/>
    <dgm:cxn modelId="{DB4D9CA4-92E9-4DF2-A0B3-C57384F0639F}" type="presOf" srcId="{A27BE25C-545A-49E7-A3F0-1750ACE753D6}" destId="{753EABBF-AD05-4E70-9077-0196E85B3526}" srcOrd="0" destOrd="0" presId="urn:microsoft.com/office/officeart/2005/8/layout/orgChart1"/>
    <dgm:cxn modelId="{1BC6A3A7-3BCA-4740-A569-F975FC89B294}" type="presOf" srcId="{FAED579B-B2CC-4ADF-B794-707AC4C0D7F2}" destId="{90A01921-B96D-49BD-9896-2593C01A6AB3}" srcOrd="0" destOrd="0" presId="urn:microsoft.com/office/officeart/2005/8/layout/orgChart1"/>
    <dgm:cxn modelId="{A347C7AF-BEF0-4EF6-9726-4DCA58E5C2C4}" srcId="{F95E8D0C-2B2F-4433-9064-DC7CDC46CDC7}" destId="{857ECCF1-7C1E-4C9B-9875-EFCECAFF91CD}" srcOrd="0" destOrd="0" parTransId="{EDBFA4D9-789B-4C04-9C24-0FEA051AA431}" sibTransId="{8CB142BA-85A8-4B7E-8FBB-DE93D0340899}"/>
    <dgm:cxn modelId="{EEB253BE-D035-47B9-916A-FA68D04CA573}" type="presOf" srcId="{B5FD6C21-56E4-46A0-B286-0C640D734DF6}" destId="{90C94DD6-8DBE-4A1A-BBF7-7D425133616D}" srcOrd="0" destOrd="0" presId="urn:microsoft.com/office/officeart/2005/8/layout/orgChart1"/>
    <dgm:cxn modelId="{107E73C3-A2E4-42EB-8012-436AFAA274FB}" type="presOf" srcId="{857ECCF1-7C1E-4C9B-9875-EFCECAFF91CD}" destId="{A8F35F0F-B5BE-41CA-A5B5-6A5C39E64B67}" srcOrd="1" destOrd="0" presId="urn:microsoft.com/office/officeart/2005/8/layout/orgChart1"/>
    <dgm:cxn modelId="{C0C6C1D5-FB13-4034-93FB-826B4E94FDBE}" type="presOf" srcId="{F92258F6-A146-49AD-A859-94EF20CA5E38}" destId="{D56F1232-DE03-42EF-9E81-187261A7E9F3}" srcOrd="0" destOrd="0" presId="urn:microsoft.com/office/officeart/2005/8/layout/orgChart1"/>
    <dgm:cxn modelId="{17A581E8-F31E-4844-AA11-7D9AC106E36D}" type="presOf" srcId="{9F78D759-1044-45AC-A808-717BC78AD554}" destId="{61BD904E-BBA0-4760-9B05-74ECF3BCD941}" srcOrd="0" destOrd="0" presId="urn:microsoft.com/office/officeart/2005/8/layout/orgChart1"/>
    <dgm:cxn modelId="{90B217F1-3E79-450C-81D1-F4AB76DED4E4}" srcId="{A27BE25C-545A-49E7-A3F0-1750ACE753D6}" destId="{F95E8D0C-2B2F-4433-9064-DC7CDC46CDC7}" srcOrd="0" destOrd="0" parTransId="{BEF51D1A-CC1E-4964-9A2B-DA6A176926B8}" sibTransId="{7C679807-2220-49C0-98CA-6016953F7FCA}"/>
    <dgm:cxn modelId="{959DE7F6-FAF5-4E28-8999-FDABE4E7A8C4}" type="presOf" srcId="{2E73B93A-8125-432E-9FC1-4608FD31372D}" destId="{A6382C3D-E6D8-4160-9C34-C090BA4B0FBE}" srcOrd="0" destOrd="0" presId="urn:microsoft.com/office/officeart/2005/8/layout/orgChart1"/>
    <dgm:cxn modelId="{08FA2C6C-3F13-45B6-BA46-99963A229EDB}" type="presParOf" srcId="{753EABBF-AD05-4E70-9077-0196E85B3526}" destId="{00643C7E-D87D-4EA7-B7BB-3E670885CCD6}" srcOrd="0" destOrd="0" presId="urn:microsoft.com/office/officeart/2005/8/layout/orgChart1"/>
    <dgm:cxn modelId="{20D084CB-DD0F-47E0-8A0C-DCD04B2602E4}" type="presParOf" srcId="{00643C7E-D87D-4EA7-B7BB-3E670885CCD6}" destId="{D47FD2C0-46F3-4C3D-A6CF-75358504666B}" srcOrd="0" destOrd="0" presId="urn:microsoft.com/office/officeart/2005/8/layout/orgChart1"/>
    <dgm:cxn modelId="{BB204781-63FF-4AEB-8D0A-98A094B7FA45}" type="presParOf" srcId="{D47FD2C0-46F3-4C3D-A6CF-75358504666B}" destId="{80C78565-114F-49D4-B613-37ADCED3129F}" srcOrd="0" destOrd="0" presId="urn:microsoft.com/office/officeart/2005/8/layout/orgChart1"/>
    <dgm:cxn modelId="{FDAB2C74-DC9A-4CA8-8972-FF7EE31592F7}" type="presParOf" srcId="{D47FD2C0-46F3-4C3D-A6CF-75358504666B}" destId="{199A489E-3ED0-4C63-BBFF-E17159635993}" srcOrd="1" destOrd="0" presId="urn:microsoft.com/office/officeart/2005/8/layout/orgChart1"/>
    <dgm:cxn modelId="{8E8A3BC2-7FEE-428B-A5A2-E0B9FC9E8355}" type="presParOf" srcId="{00643C7E-D87D-4EA7-B7BB-3E670885CCD6}" destId="{DCDB3593-F874-4744-8902-D6BAFEDB3E6D}" srcOrd="1" destOrd="0" presId="urn:microsoft.com/office/officeart/2005/8/layout/orgChart1"/>
    <dgm:cxn modelId="{05E8B0E5-74DA-44A7-9BA6-C583AC426DA9}" type="presParOf" srcId="{DCDB3593-F874-4744-8902-D6BAFEDB3E6D}" destId="{FE93102F-0A9F-4C83-AEDF-03BABFD0711B}" srcOrd="0" destOrd="0" presId="urn:microsoft.com/office/officeart/2005/8/layout/orgChart1"/>
    <dgm:cxn modelId="{3C5A2837-7A4D-4CD3-9DF5-62B644AE5581}" type="presParOf" srcId="{DCDB3593-F874-4744-8902-D6BAFEDB3E6D}" destId="{095C669A-81D6-4B1D-B163-17260ECDCD50}" srcOrd="1" destOrd="0" presId="urn:microsoft.com/office/officeart/2005/8/layout/orgChart1"/>
    <dgm:cxn modelId="{B60389BD-FC31-4F07-9C5D-E0AD5DA43967}" type="presParOf" srcId="{095C669A-81D6-4B1D-B163-17260ECDCD50}" destId="{CC587C0B-D3C0-4563-8200-308D9C2B199B}" srcOrd="0" destOrd="0" presId="urn:microsoft.com/office/officeart/2005/8/layout/orgChart1"/>
    <dgm:cxn modelId="{4F37E27D-0D4F-486D-B9CD-21F2A00D991C}" type="presParOf" srcId="{CC587C0B-D3C0-4563-8200-308D9C2B199B}" destId="{895CB58F-5305-46CD-B6A0-869845BA3E18}" srcOrd="0" destOrd="0" presId="urn:microsoft.com/office/officeart/2005/8/layout/orgChart1"/>
    <dgm:cxn modelId="{5105CA5A-19CE-4E31-AD8C-8666295A97DD}" type="presParOf" srcId="{CC587C0B-D3C0-4563-8200-308D9C2B199B}" destId="{A8F35F0F-B5BE-41CA-A5B5-6A5C39E64B67}" srcOrd="1" destOrd="0" presId="urn:microsoft.com/office/officeart/2005/8/layout/orgChart1"/>
    <dgm:cxn modelId="{3589501A-9C58-49AE-B659-43178D4D74FA}" type="presParOf" srcId="{095C669A-81D6-4B1D-B163-17260ECDCD50}" destId="{96F4499D-1FC7-4F9E-8C15-2D6207773046}" srcOrd="1" destOrd="0" presId="urn:microsoft.com/office/officeart/2005/8/layout/orgChart1"/>
    <dgm:cxn modelId="{CFFFCD66-D869-45AF-8E81-52E73C9CA73A}" type="presParOf" srcId="{095C669A-81D6-4B1D-B163-17260ECDCD50}" destId="{53AD371C-9230-48AF-A88F-6F6D31F367EB}" srcOrd="2" destOrd="0" presId="urn:microsoft.com/office/officeart/2005/8/layout/orgChart1"/>
    <dgm:cxn modelId="{93EF9A57-DCD0-45D3-8BB7-3E613266F560}" type="presParOf" srcId="{DCDB3593-F874-4744-8902-D6BAFEDB3E6D}" destId="{61BD904E-BBA0-4760-9B05-74ECF3BCD941}" srcOrd="2" destOrd="0" presId="urn:microsoft.com/office/officeart/2005/8/layout/orgChart1"/>
    <dgm:cxn modelId="{CBEC02D3-ED31-4914-B28E-FBC27F165503}" type="presParOf" srcId="{DCDB3593-F874-4744-8902-D6BAFEDB3E6D}" destId="{D9DAB70A-2157-44E7-B93B-343203B3C44D}" srcOrd="3" destOrd="0" presId="urn:microsoft.com/office/officeart/2005/8/layout/orgChart1"/>
    <dgm:cxn modelId="{F5771C2B-4C26-4EDF-A3C8-0C4E36D32739}" type="presParOf" srcId="{D9DAB70A-2157-44E7-B93B-343203B3C44D}" destId="{211CA21A-4717-443F-8751-61614A5E99E7}" srcOrd="0" destOrd="0" presId="urn:microsoft.com/office/officeart/2005/8/layout/orgChart1"/>
    <dgm:cxn modelId="{D1F9B66D-DCB1-47B3-8BB8-7436CCE14282}" type="presParOf" srcId="{211CA21A-4717-443F-8751-61614A5E99E7}" destId="{CA954A19-C8B6-4358-BB2F-E0C7CD343753}" srcOrd="0" destOrd="0" presId="urn:microsoft.com/office/officeart/2005/8/layout/orgChart1"/>
    <dgm:cxn modelId="{6E6D02A9-887F-46A7-A441-C3A2B4C95AD6}" type="presParOf" srcId="{211CA21A-4717-443F-8751-61614A5E99E7}" destId="{715D67DB-2541-47D3-ABBB-0BA2E17BEC01}" srcOrd="1" destOrd="0" presId="urn:microsoft.com/office/officeart/2005/8/layout/orgChart1"/>
    <dgm:cxn modelId="{A0841423-ECB1-419D-80A0-D082B2CCC0CC}" type="presParOf" srcId="{D9DAB70A-2157-44E7-B93B-343203B3C44D}" destId="{0E42A8C7-B20C-47A5-A58C-2926DFFC4D27}" srcOrd="1" destOrd="0" presId="urn:microsoft.com/office/officeart/2005/8/layout/orgChart1"/>
    <dgm:cxn modelId="{5C7756F1-AF4E-44F3-8B9A-F2B9D49348F1}" type="presParOf" srcId="{D9DAB70A-2157-44E7-B93B-343203B3C44D}" destId="{2CE2690C-1F6B-49DF-942A-A111CA720B85}" srcOrd="2" destOrd="0" presId="urn:microsoft.com/office/officeart/2005/8/layout/orgChart1"/>
    <dgm:cxn modelId="{EFB43000-42EA-4686-9168-3278858D1592}" type="presParOf" srcId="{DCDB3593-F874-4744-8902-D6BAFEDB3E6D}" destId="{90A01921-B96D-49BD-9896-2593C01A6AB3}" srcOrd="4" destOrd="0" presId="urn:microsoft.com/office/officeart/2005/8/layout/orgChart1"/>
    <dgm:cxn modelId="{26886DCF-1BE3-4E98-AB77-CD9025F82AEA}" type="presParOf" srcId="{DCDB3593-F874-4744-8902-D6BAFEDB3E6D}" destId="{0FB8FE62-679A-45D9-9946-FE8C2F2DE19D}" srcOrd="5" destOrd="0" presId="urn:microsoft.com/office/officeart/2005/8/layout/orgChart1"/>
    <dgm:cxn modelId="{DE6A083D-D1C9-4C6C-AB29-76DB9BB55636}" type="presParOf" srcId="{0FB8FE62-679A-45D9-9946-FE8C2F2DE19D}" destId="{78EEBDC9-B840-479A-B0C0-F964EAF3D838}" srcOrd="0" destOrd="0" presId="urn:microsoft.com/office/officeart/2005/8/layout/orgChart1"/>
    <dgm:cxn modelId="{BED28EEC-AB27-48F6-925D-6C113B774A2E}" type="presParOf" srcId="{78EEBDC9-B840-479A-B0C0-F964EAF3D838}" destId="{90C94DD6-8DBE-4A1A-BBF7-7D425133616D}" srcOrd="0" destOrd="0" presId="urn:microsoft.com/office/officeart/2005/8/layout/orgChart1"/>
    <dgm:cxn modelId="{99CB4767-621F-46FB-9332-CD254314FC5D}" type="presParOf" srcId="{78EEBDC9-B840-479A-B0C0-F964EAF3D838}" destId="{4A3BDD66-FEE6-4CE3-BFCD-0E9BEF914B69}" srcOrd="1" destOrd="0" presId="urn:microsoft.com/office/officeart/2005/8/layout/orgChart1"/>
    <dgm:cxn modelId="{7521F33A-BCEC-4ACF-927A-EBAFAB6E2AD8}" type="presParOf" srcId="{0FB8FE62-679A-45D9-9946-FE8C2F2DE19D}" destId="{7F381FE7-EE0A-46C8-849A-31687CDE9D13}" srcOrd="1" destOrd="0" presId="urn:microsoft.com/office/officeart/2005/8/layout/orgChart1"/>
    <dgm:cxn modelId="{4DF8F84D-838F-4734-8B84-2C9B7247A8C3}" type="presParOf" srcId="{0FB8FE62-679A-45D9-9946-FE8C2F2DE19D}" destId="{F59DEA81-F457-4B4F-B1DB-865C1E6889A1}" srcOrd="2" destOrd="0" presId="urn:microsoft.com/office/officeart/2005/8/layout/orgChart1"/>
    <dgm:cxn modelId="{A64D9F7E-347A-4265-AACD-5F744CB4EC33}" type="presParOf" srcId="{DCDB3593-F874-4744-8902-D6BAFEDB3E6D}" destId="{8C8FE3F3-953C-479E-908F-819AC2028B9D}" srcOrd="6" destOrd="0" presId="urn:microsoft.com/office/officeart/2005/8/layout/orgChart1"/>
    <dgm:cxn modelId="{91C69DAE-60CD-4AA9-A5F9-0A15ABB5A82E}" type="presParOf" srcId="{DCDB3593-F874-4744-8902-D6BAFEDB3E6D}" destId="{C51BB852-B97C-4689-814E-7A18B7AC0B02}" srcOrd="7" destOrd="0" presId="urn:microsoft.com/office/officeart/2005/8/layout/orgChart1"/>
    <dgm:cxn modelId="{1D54A2D0-4BCC-4C87-814E-5FDFA7897F93}" type="presParOf" srcId="{C51BB852-B97C-4689-814E-7A18B7AC0B02}" destId="{62B3232F-11ED-4758-86CF-B9049ECA9FEE}" srcOrd="0" destOrd="0" presId="urn:microsoft.com/office/officeart/2005/8/layout/orgChart1"/>
    <dgm:cxn modelId="{FA52AE4E-F3B6-45D5-9B5D-2F1E3864DC62}" type="presParOf" srcId="{62B3232F-11ED-4758-86CF-B9049ECA9FEE}" destId="{A6382C3D-E6D8-4160-9C34-C090BA4B0FBE}" srcOrd="0" destOrd="0" presId="urn:microsoft.com/office/officeart/2005/8/layout/orgChart1"/>
    <dgm:cxn modelId="{B744FF55-802B-4AEA-8E1C-3D1C4E25987E}" type="presParOf" srcId="{62B3232F-11ED-4758-86CF-B9049ECA9FEE}" destId="{DD766192-F216-44E6-A93B-42837213DC43}" srcOrd="1" destOrd="0" presId="urn:microsoft.com/office/officeart/2005/8/layout/orgChart1"/>
    <dgm:cxn modelId="{CDD53373-59EB-434E-8251-F10A125F4B1C}" type="presParOf" srcId="{C51BB852-B97C-4689-814E-7A18B7AC0B02}" destId="{209AE589-F941-47E7-B65A-44A10E6AB0F1}" srcOrd="1" destOrd="0" presId="urn:microsoft.com/office/officeart/2005/8/layout/orgChart1"/>
    <dgm:cxn modelId="{4FC0B9D2-72AE-41AB-947F-590096F6281B}" type="presParOf" srcId="{C51BB852-B97C-4689-814E-7A18B7AC0B02}" destId="{38C5F1EB-5884-439C-B4B7-5CA9D50571DF}" srcOrd="2" destOrd="0" presId="urn:microsoft.com/office/officeart/2005/8/layout/orgChart1"/>
    <dgm:cxn modelId="{FEC7363C-8413-4720-8C77-5F354C8C9138}" type="presParOf" srcId="{DCDB3593-F874-4744-8902-D6BAFEDB3E6D}" destId="{0309414F-A768-4F36-813E-48C6575B206B}" srcOrd="8" destOrd="0" presId="urn:microsoft.com/office/officeart/2005/8/layout/orgChart1"/>
    <dgm:cxn modelId="{FBB0EF35-1ACA-4861-8A7D-6F9EB96BF501}" type="presParOf" srcId="{DCDB3593-F874-4744-8902-D6BAFEDB3E6D}" destId="{AE669B14-67A1-44AC-930F-856D8D2E0AD6}" srcOrd="9" destOrd="0" presId="urn:microsoft.com/office/officeart/2005/8/layout/orgChart1"/>
    <dgm:cxn modelId="{211B5658-5C8F-4693-B780-9B9ECC575D63}" type="presParOf" srcId="{AE669B14-67A1-44AC-930F-856D8D2E0AD6}" destId="{BFEB6676-096D-426D-BFD5-ED9B87762044}" srcOrd="0" destOrd="0" presId="urn:microsoft.com/office/officeart/2005/8/layout/orgChart1"/>
    <dgm:cxn modelId="{70F37756-E170-4D19-911D-AB155D47B2BC}" type="presParOf" srcId="{BFEB6676-096D-426D-BFD5-ED9B87762044}" destId="{D56F1232-DE03-42EF-9E81-187261A7E9F3}" srcOrd="0" destOrd="0" presId="urn:microsoft.com/office/officeart/2005/8/layout/orgChart1"/>
    <dgm:cxn modelId="{7C8DE4A2-7825-4738-A92A-B0ECEA0DFCC7}" type="presParOf" srcId="{BFEB6676-096D-426D-BFD5-ED9B87762044}" destId="{3400217F-9277-43F5-81FB-E949B37FE9EC}" srcOrd="1" destOrd="0" presId="urn:microsoft.com/office/officeart/2005/8/layout/orgChart1"/>
    <dgm:cxn modelId="{82DABDDA-B63D-4A8E-A50C-4B4EB9DEEA71}" type="presParOf" srcId="{AE669B14-67A1-44AC-930F-856D8D2E0AD6}" destId="{F189462B-41C0-445D-B118-8B98307D4930}" srcOrd="1" destOrd="0" presId="urn:microsoft.com/office/officeart/2005/8/layout/orgChart1"/>
    <dgm:cxn modelId="{3873D99C-10D0-4280-B037-2988B7866642}" type="presParOf" srcId="{AE669B14-67A1-44AC-930F-856D8D2E0AD6}" destId="{E0579D47-86A0-4AB5-B437-823BC5288904}" srcOrd="2" destOrd="0" presId="urn:microsoft.com/office/officeart/2005/8/layout/orgChart1"/>
    <dgm:cxn modelId="{C2461395-7152-4B67-ABE7-0EF6BDF8114F}" type="presParOf" srcId="{00643C7E-D87D-4EA7-B7BB-3E670885CCD6}" destId="{7DF79080-6053-4920-A079-72AC8C45FF72}"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7D1D36-4B4E-4AAC-8F15-B0E1230CF758}" type="doc">
      <dgm:prSet loTypeId="urn:microsoft.com/office/officeart/2005/8/layout/vList2" loCatId="list" qsTypeId="urn:microsoft.com/office/officeart/2005/8/quickstyle/simple5#3" qsCatId="simple" csTypeId="urn:microsoft.com/office/officeart/2005/8/colors/colorful5#6" csCatId="colorful" phldr="1"/>
      <dgm:spPr/>
      <dgm:t>
        <a:bodyPr/>
        <a:lstStyle/>
        <a:p>
          <a:endParaRPr lang="en-US"/>
        </a:p>
      </dgm:t>
    </dgm:pt>
    <dgm:pt modelId="{452A2363-5FE8-42B5-9C43-A2E559F490AE}">
      <dgm:prSet custT="1"/>
      <dgm:spPr/>
      <dgm:t>
        <a:bodyPr/>
        <a:lstStyle/>
        <a:p>
          <a:r>
            <a:rPr lang="en-US" sz="2000" b="1" dirty="0"/>
            <a:t>U.S. IMMIGRATION TIMELINE: Federal Shifts</a:t>
          </a:r>
          <a:endParaRPr lang="en-US" sz="2000" dirty="0"/>
        </a:p>
      </dgm:t>
    </dgm:pt>
    <dgm:pt modelId="{50830A5A-9FDC-4FA9-90C7-46E893B83DB0}" type="parTrans" cxnId="{B9FF00AC-64F6-46F0-A976-D8BF56BC2530}">
      <dgm:prSet/>
      <dgm:spPr/>
      <dgm:t>
        <a:bodyPr/>
        <a:lstStyle/>
        <a:p>
          <a:endParaRPr lang="en-US"/>
        </a:p>
      </dgm:t>
    </dgm:pt>
    <dgm:pt modelId="{75332832-A066-402F-B7A9-427A5F8DEAB1}" type="sibTrans" cxnId="{B9FF00AC-64F6-46F0-A976-D8BF56BC2530}">
      <dgm:prSet/>
      <dgm:spPr/>
      <dgm:t>
        <a:bodyPr/>
        <a:lstStyle/>
        <a:p>
          <a:endParaRPr lang="en-US"/>
        </a:p>
      </dgm:t>
    </dgm:pt>
    <dgm:pt modelId="{0E57A3D2-DDEE-433C-9EBE-295EC794F28D}">
      <dgm:prSet custT="1"/>
      <dgm:spPr/>
      <dgm:t>
        <a:bodyPr/>
        <a:lstStyle/>
        <a:p>
          <a:r>
            <a:rPr lang="en-US" sz="1600" dirty="0"/>
            <a:t>1790 Naturalization Act – citizenship limited to “free white persons.”</a:t>
          </a:r>
        </a:p>
      </dgm:t>
    </dgm:pt>
    <dgm:pt modelId="{122BBA5B-776C-4603-BC90-7906A36EAE30}" type="parTrans" cxnId="{9195E3A7-E15C-4913-B665-0CE286148D22}">
      <dgm:prSet/>
      <dgm:spPr/>
      <dgm:t>
        <a:bodyPr/>
        <a:lstStyle/>
        <a:p>
          <a:endParaRPr lang="en-US"/>
        </a:p>
      </dgm:t>
    </dgm:pt>
    <dgm:pt modelId="{C149A311-3B2C-452F-910E-76C4177FF058}" type="sibTrans" cxnId="{9195E3A7-E15C-4913-B665-0CE286148D22}">
      <dgm:prSet/>
      <dgm:spPr/>
      <dgm:t>
        <a:bodyPr/>
        <a:lstStyle/>
        <a:p>
          <a:endParaRPr lang="en-US"/>
        </a:p>
      </dgm:t>
    </dgm:pt>
    <dgm:pt modelId="{284AF70F-567D-456F-8B0D-2E269828B9DE}">
      <dgm:prSet custT="1"/>
      <dgm:spPr/>
      <dgm:t>
        <a:bodyPr/>
        <a:lstStyle/>
        <a:p>
          <a:r>
            <a:rPr lang="en-US" sz="1600" dirty="0"/>
            <a:t>1882 Chinese Exclusion Act – first race-based exclusion.</a:t>
          </a:r>
        </a:p>
      </dgm:t>
    </dgm:pt>
    <dgm:pt modelId="{E90A8338-D9BF-43DC-8924-7BC97C637B91}" type="parTrans" cxnId="{5396B28B-5ACF-46B3-9E8D-EC81DB0D6F29}">
      <dgm:prSet/>
      <dgm:spPr/>
      <dgm:t>
        <a:bodyPr/>
        <a:lstStyle/>
        <a:p>
          <a:endParaRPr lang="en-US"/>
        </a:p>
      </dgm:t>
    </dgm:pt>
    <dgm:pt modelId="{DAB321D7-3E7C-46CB-9CF4-E9504FBDBD52}" type="sibTrans" cxnId="{5396B28B-5ACF-46B3-9E8D-EC81DB0D6F29}">
      <dgm:prSet/>
      <dgm:spPr/>
      <dgm:t>
        <a:bodyPr/>
        <a:lstStyle/>
        <a:p>
          <a:endParaRPr lang="en-US"/>
        </a:p>
      </dgm:t>
    </dgm:pt>
    <dgm:pt modelId="{762787B3-5EB7-407F-A842-910211FB8A78}">
      <dgm:prSet custT="1"/>
      <dgm:spPr/>
      <dgm:t>
        <a:bodyPr/>
        <a:lstStyle/>
        <a:p>
          <a:r>
            <a:rPr lang="en-US" sz="1600" dirty="0"/>
            <a:t>1924 Immigration Act (Johnson-Reed) – quota system favoring Northern Europe.</a:t>
          </a:r>
        </a:p>
      </dgm:t>
    </dgm:pt>
    <dgm:pt modelId="{E3FD34A8-DC91-4590-8992-8F250C069511}" type="parTrans" cxnId="{32D39232-9681-40D3-B6C6-8562263A9C4F}">
      <dgm:prSet/>
      <dgm:spPr/>
      <dgm:t>
        <a:bodyPr/>
        <a:lstStyle/>
        <a:p>
          <a:endParaRPr lang="en-US"/>
        </a:p>
      </dgm:t>
    </dgm:pt>
    <dgm:pt modelId="{D447A199-E52E-4BDD-BD31-09ABA90C77B0}" type="sibTrans" cxnId="{32D39232-9681-40D3-B6C6-8562263A9C4F}">
      <dgm:prSet/>
      <dgm:spPr/>
      <dgm:t>
        <a:bodyPr/>
        <a:lstStyle/>
        <a:p>
          <a:endParaRPr lang="en-US"/>
        </a:p>
      </dgm:t>
    </dgm:pt>
    <dgm:pt modelId="{607F8163-B419-4452-B4D1-43ED0CCE6854}">
      <dgm:prSet custT="1"/>
      <dgm:spPr/>
      <dgm:t>
        <a:bodyPr/>
        <a:lstStyle/>
        <a:p>
          <a:r>
            <a:rPr lang="en-US" sz="1600" dirty="0"/>
            <a:t>1965 Hart-Celler Act – ended quotas; foundation of modern system.</a:t>
          </a:r>
        </a:p>
      </dgm:t>
    </dgm:pt>
    <dgm:pt modelId="{D8241E50-43A8-4067-99AE-001B161ABF35}" type="parTrans" cxnId="{E035FE24-B60F-4132-8E12-F1F936895948}">
      <dgm:prSet/>
      <dgm:spPr/>
      <dgm:t>
        <a:bodyPr/>
        <a:lstStyle/>
        <a:p>
          <a:endParaRPr lang="en-US"/>
        </a:p>
      </dgm:t>
    </dgm:pt>
    <dgm:pt modelId="{6319EA5B-15BF-4434-9721-6AE3B67ADFF2}" type="sibTrans" cxnId="{E035FE24-B60F-4132-8E12-F1F936895948}">
      <dgm:prSet/>
      <dgm:spPr/>
      <dgm:t>
        <a:bodyPr/>
        <a:lstStyle/>
        <a:p>
          <a:endParaRPr lang="en-US"/>
        </a:p>
      </dgm:t>
    </dgm:pt>
    <dgm:pt modelId="{32343AB0-B641-4C58-98CC-4218CD3A1E18}">
      <dgm:prSet custT="1"/>
      <dgm:spPr/>
      <dgm:t>
        <a:bodyPr/>
        <a:lstStyle/>
        <a:p>
          <a:r>
            <a:rPr lang="en-US" sz="1600" dirty="0"/>
            <a:t>1996 IIRIRA &amp; PRWORA – introduced enforcement and benefit restrictions</a:t>
          </a:r>
        </a:p>
      </dgm:t>
    </dgm:pt>
    <dgm:pt modelId="{E71F7060-D211-4F6A-A9DB-F32131A1DBC1}" type="parTrans" cxnId="{8C4C2688-C558-45CF-AF2F-FE6289E8D675}">
      <dgm:prSet/>
      <dgm:spPr/>
      <dgm:t>
        <a:bodyPr/>
        <a:lstStyle/>
        <a:p>
          <a:endParaRPr lang="en-US"/>
        </a:p>
      </dgm:t>
    </dgm:pt>
    <dgm:pt modelId="{CDBAEE81-697B-41E5-9317-CCB557DD539F}" type="sibTrans" cxnId="{8C4C2688-C558-45CF-AF2F-FE6289E8D675}">
      <dgm:prSet/>
      <dgm:spPr/>
      <dgm:t>
        <a:bodyPr/>
        <a:lstStyle/>
        <a:p>
          <a:endParaRPr lang="en-US"/>
        </a:p>
      </dgm:t>
    </dgm:pt>
    <dgm:pt modelId="{131F1148-F4CB-44DF-92C8-E38E19C3873A}">
      <dgm:prSet custT="1"/>
      <dgm:spPr/>
      <dgm:t>
        <a:bodyPr/>
        <a:lstStyle/>
        <a:p>
          <a:r>
            <a:rPr lang="en-US" sz="1600" dirty="0"/>
            <a:t>2002 Homeland Security Act – created DHS/ICE/CBP; merged INS</a:t>
          </a:r>
        </a:p>
      </dgm:t>
    </dgm:pt>
    <dgm:pt modelId="{C34A80D3-54FD-4B43-A325-E51C43994624}" type="parTrans" cxnId="{77463FF6-8ABF-40EC-AA89-B580861EA68D}">
      <dgm:prSet/>
      <dgm:spPr/>
      <dgm:t>
        <a:bodyPr/>
        <a:lstStyle/>
        <a:p>
          <a:endParaRPr lang="en-US"/>
        </a:p>
      </dgm:t>
    </dgm:pt>
    <dgm:pt modelId="{817DC875-72B1-4CC0-B553-97355BCC6976}" type="sibTrans" cxnId="{77463FF6-8ABF-40EC-AA89-B580861EA68D}">
      <dgm:prSet/>
      <dgm:spPr/>
      <dgm:t>
        <a:bodyPr/>
        <a:lstStyle/>
        <a:p>
          <a:endParaRPr lang="en-US"/>
        </a:p>
      </dgm:t>
    </dgm:pt>
    <dgm:pt modelId="{86CAC7DA-A1DD-4649-AA5F-8F1A4BC9E088}">
      <dgm:prSet custT="1"/>
      <dgm:spPr/>
      <dgm:t>
        <a:bodyPr/>
        <a:lstStyle/>
        <a:p>
          <a:endParaRPr lang="en-US" sz="1600" dirty="0"/>
        </a:p>
      </dgm:t>
    </dgm:pt>
    <dgm:pt modelId="{0F23AE24-DB27-47F9-AD36-68DB03E13E63}" type="parTrans" cxnId="{B2BF52AE-1290-4BC5-88D1-852F4AD382C5}">
      <dgm:prSet/>
      <dgm:spPr/>
      <dgm:t>
        <a:bodyPr/>
        <a:lstStyle/>
        <a:p>
          <a:endParaRPr lang="en-US"/>
        </a:p>
      </dgm:t>
    </dgm:pt>
    <dgm:pt modelId="{1CBF3DC4-1B04-4D17-9B6F-A1CD71763F5F}" type="sibTrans" cxnId="{B2BF52AE-1290-4BC5-88D1-852F4AD382C5}">
      <dgm:prSet/>
      <dgm:spPr/>
      <dgm:t>
        <a:bodyPr/>
        <a:lstStyle/>
        <a:p>
          <a:endParaRPr lang="en-US"/>
        </a:p>
      </dgm:t>
    </dgm:pt>
    <dgm:pt modelId="{F9332AA2-24D0-4F44-BA84-6D7DB213DFF4}">
      <dgm:prSet custT="1"/>
      <dgm:spPr/>
      <dgm:t>
        <a:bodyPr/>
        <a:lstStyle/>
        <a:p>
          <a:endParaRPr lang="en-US" sz="1600" dirty="0"/>
        </a:p>
      </dgm:t>
    </dgm:pt>
    <dgm:pt modelId="{210FA02C-C5CF-417E-A452-817BEF085577}" type="parTrans" cxnId="{CAC110C9-CEDE-4DBF-909D-BEB369EA98D3}">
      <dgm:prSet/>
      <dgm:spPr/>
      <dgm:t>
        <a:bodyPr/>
        <a:lstStyle/>
        <a:p>
          <a:endParaRPr lang="en-US"/>
        </a:p>
      </dgm:t>
    </dgm:pt>
    <dgm:pt modelId="{D8FF1151-C510-4206-B01D-1B18F733B741}" type="sibTrans" cxnId="{CAC110C9-CEDE-4DBF-909D-BEB369EA98D3}">
      <dgm:prSet/>
      <dgm:spPr/>
      <dgm:t>
        <a:bodyPr/>
        <a:lstStyle/>
        <a:p>
          <a:endParaRPr lang="en-US"/>
        </a:p>
      </dgm:t>
    </dgm:pt>
    <dgm:pt modelId="{97CA640C-076C-4211-AF9A-B9C8ECF9F1BD}">
      <dgm:prSet custT="1"/>
      <dgm:spPr/>
      <dgm:t>
        <a:bodyPr/>
        <a:lstStyle/>
        <a:p>
          <a:endParaRPr lang="en-US" sz="1600" dirty="0"/>
        </a:p>
      </dgm:t>
    </dgm:pt>
    <dgm:pt modelId="{F8575DA2-451E-415D-96CA-4EB81296DC91}" type="parTrans" cxnId="{0415F9C0-EABC-476D-AA7A-8A4E5D046437}">
      <dgm:prSet/>
      <dgm:spPr/>
      <dgm:t>
        <a:bodyPr/>
        <a:lstStyle/>
        <a:p>
          <a:endParaRPr lang="en-US"/>
        </a:p>
      </dgm:t>
    </dgm:pt>
    <dgm:pt modelId="{143A3B1B-FFB7-4AC6-94B1-ADDD893092AA}" type="sibTrans" cxnId="{0415F9C0-EABC-476D-AA7A-8A4E5D046437}">
      <dgm:prSet/>
      <dgm:spPr/>
      <dgm:t>
        <a:bodyPr/>
        <a:lstStyle/>
        <a:p>
          <a:endParaRPr lang="en-US"/>
        </a:p>
      </dgm:t>
    </dgm:pt>
    <dgm:pt modelId="{9D3BC7CC-ABCB-4449-8E53-06F1BA9D4732}">
      <dgm:prSet custT="1"/>
      <dgm:spPr/>
      <dgm:t>
        <a:bodyPr/>
        <a:lstStyle/>
        <a:p>
          <a:endParaRPr lang="en-US" sz="1600" dirty="0"/>
        </a:p>
      </dgm:t>
    </dgm:pt>
    <dgm:pt modelId="{7C62DFDB-6D65-4853-912D-9BB09B1B09EB}" type="parTrans" cxnId="{5CA8E73B-F00D-4BAF-8E00-A7EA3563299A}">
      <dgm:prSet/>
      <dgm:spPr/>
      <dgm:t>
        <a:bodyPr/>
        <a:lstStyle/>
        <a:p>
          <a:endParaRPr lang="en-US"/>
        </a:p>
      </dgm:t>
    </dgm:pt>
    <dgm:pt modelId="{647FD2ED-9322-49D2-97DD-388AB8955DBE}" type="sibTrans" cxnId="{5CA8E73B-F00D-4BAF-8E00-A7EA3563299A}">
      <dgm:prSet/>
      <dgm:spPr/>
      <dgm:t>
        <a:bodyPr/>
        <a:lstStyle/>
        <a:p>
          <a:endParaRPr lang="en-US"/>
        </a:p>
      </dgm:t>
    </dgm:pt>
    <dgm:pt modelId="{71213528-9806-4B08-ABE8-B11E3CC79877}">
      <dgm:prSet custT="1"/>
      <dgm:spPr/>
      <dgm:t>
        <a:bodyPr/>
        <a:lstStyle/>
        <a:p>
          <a:endParaRPr lang="en-US" sz="1600" dirty="0"/>
        </a:p>
      </dgm:t>
    </dgm:pt>
    <dgm:pt modelId="{4E821E93-D23A-44F7-883A-0AEE2814AF9D}" type="parTrans" cxnId="{8C0B669B-C200-412D-96DB-C515B53065A1}">
      <dgm:prSet/>
      <dgm:spPr/>
      <dgm:t>
        <a:bodyPr/>
        <a:lstStyle/>
        <a:p>
          <a:endParaRPr lang="en-US"/>
        </a:p>
      </dgm:t>
    </dgm:pt>
    <dgm:pt modelId="{D5210D02-DCCF-40AB-AA30-4D61F3251796}" type="sibTrans" cxnId="{8C0B669B-C200-412D-96DB-C515B53065A1}">
      <dgm:prSet/>
      <dgm:spPr/>
      <dgm:t>
        <a:bodyPr/>
        <a:lstStyle/>
        <a:p>
          <a:endParaRPr lang="en-US"/>
        </a:p>
      </dgm:t>
    </dgm:pt>
    <dgm:pt modelId="{89775749-F5D6-479D-97AC-BE8E887241F2}">
      <dgm:prSet custT="1"/>
      <dgm:spPr/>
      <dgm:t>
        <a:bodyPr/>
        <a:lstStyle/>
        <a:p>
          <a:endParaRPr lang="en-US" sz="1600" dirty="0"/>
        </a:p>
      </dgm:t>
    </dgm:pt>
    <dgm:pt modelId="{1D53566A-4D89-4EDA-9526-A4A0189175D8}" type="parTrans" cxnId="{2D8EBB7F-15BE-4317-95AB-242D76D42542}">
      <dgm:prSet/>
      <dgm:spPr/>
      <dgm:t>
        <a:bodyPr/>
        <a:lstStyle/>
        <a:p>
          <a:endParaRPr lang="en-US"/>
        </a:p>
      </dgm:t>
    </dgm:pt>
    <dgm:pt modelId="{AD5F4F11-F4BA-47D5-B753-733D009056A8}" type="sibTrans" cxnId="{2D8EBB7F-15BE-4317-95AB-242D76D42542}">
      <dgm:prSet/>
      <dgm:spPr/>
      <dgm:t>
        <a:bodyPr/>
        <a:lstStyle/>
        <a:p>
          <a:endParaRPr lang="en-US"/>
        </a:p>
      </dgm:t>
    </dgm:pt>
    <dgm:pt modelId="{E92B9A12-771D-4DF8-8544-AA859A775C32}" type="pres">
      <dgm:prSet presAssocID="{B27D1D36-4B4E-4AAC-8F15-B0E1230CF758}" presName="linear" presStyleCnt="0">
        <dgm:presLayoutVars>
          <dgm:animLvl val="lvl"/>
          <dgm:resizeHandles val="exact"/>
        </dgm:presLayoutVars>
      </dgm:prSet>
      <dgm:spPr/>
    </dgm:pt>
    <dgm:pt modelId="{55A08F97-DACC-4F30-94AB-80142F7BE349}" type="pres">
      <dgm:prSet presAssocID="{452A2363-5FE8-42B5-9C43-A2E559F490AE}" presName="parentText" presStyleLbl="node1" presStyleIdx="0" presStyleCnt="1">
        <dgm:presLayoutVars>
          <dgm:chMax val="0"/>
          <dgm:bulletEnabled val="1"/>
        </dgm:presLayoutVars>
      </dgm:prSet>
      <dgm:spPr/>
    </dgm:pt>
    <dgm:pt modelId="{55EC6F3D-B0D5-4B5D-B340-77EC4FCA44DD}" type="pres">
      <dgm:prSet presAssocID="{452A2363-5FE8-42B5-9C43-A2E559F490AE}" presName="childText" presStyleLbl="revTx" presStyleIdx="0" presStyleCnt="1" custScaleY="111988">
        <dgm:presLayoutVars>
          <dgm:bulletEnabled val="1"/>
        </dgm:presLayoutVars>
      </dgm:prSet>
      <dgm:spPr/>
    </dgm:pt>
  </dgm:ptLst>
  <dgm:cxnLst>
    <dgm:cxn modelId="{93306013-4040-4FAB-B609-9BF898521F73}" type="presOf" srcId="{9D3BC7CC-ABCB-4449-8E53-06F1BA9D4732}" destId="{55EC6F3D-B0D5-4B5D-B340-77EC4FCA44DD}" srcOrd="0" destOrd="8" presId="urn:microsoft.com/office/officeart/2005/8/layout/vList2"/>
    <dgm:cxn modelId="{D75D1324-D2A4-437B-AFAB-38F7F1FAF839}" type="presOf" srcId="{32343AB0-B641-4C58-98CC-4218CD3A1E18}" destId="{55EC6F3D-B0D5-4B5D-B340-77EC4FCA44DD}" srcOrd="0" destOrd="9" presId="urn:microsoft.com/office/officeart/2005/8/layout/vList2"/>
    <dgm:cxn modelId="{E035FE24-B60F-4132-8E12-F1F936895948}" srcId="{452A2363-5FE8-42B5-9C43-A2E559F490AE}" destId="{607F8163-B419-4452-B4D1-43ED0CCE6854}" srcOrd="7" destOrd="0" parTransId="{D8241E50-43A8-4067-99AE-001B161ABF35}" sibTransId="{6319EA5B-15BF-4434-9721-6AE3B67ADFF2}"/>
    <dgm:cxn modelId="{522E3326-F24A-41BC-99BB-42D007391B3B}" type="presOf" srcId="{B27D1D36-4B4E-4AAC-8F15-B0E1230CF758}" destId="{E92B9A12-771D-4DF8-8544-AA859A775C32}" srcOrd="0" destOrd="0" presId="urn:microsoft.com/office/officeart/2005/8/layout/vList2"/>
    <dgm:cxn modelId="{A04EBA28-9F0E-48D2-B81F-FF35DF82C1E9}" type="presOf" srcId="{F9332AA2-24D0-4F44-BA84-6D7DB213DFF4}" destId="{55EC6F3D-B0D5-4B5D-B340-77EC4FCA44DD}" srcOrd="0" destOrd="4" presId="urn:microsoft.com/office/officeart/2005/8/layout/vList2"/>
    <dgm:cxn modelId="{32D39232-9681-40D3-B6C6-8562263A9C4F}" srcId="{452A2363-5FE8-42B5-9C43-A2E559F490AE}" destId="{762787B3-5EB7-407F-A842-910211FB8A78}" srcOrd="5" destOrd="0" parTransId="{E3FD34A8-DC91-4590-8992-8F250C069511}" sibTransId="{D447A199-E52E-4BDD-BD31-09ABA90C77B0}"/>
    <dgm:cxn modelId="{5CA8E73B-F00D-4BAF-8E00-A7EA3563299A}" srcId="{452A2363-5FE8-42B5-9C43-A2E559F490AE}" destId="{9D3BC7CC-ABCB-4449-8E53-06F1BA9D4732}" srcOrd="8" destOrd="0" parTransId="{7C62DFDB-6D65-4853-912D-9BB09B1B09EB}" sibTransId="{647FD2ED-9322-49D2-97DD-388AB8955DBE}"/>
    <dgm:cxn modelId="{6126FF53-E113-43B6-A47E-7FE168BE1F09}" type="presOf" srcId="{284AF70F-567D-456F-8B0D-2E269828B9DE}" destId="{55EC6F3D-B0D5-4B5D-B340-77EC4FCA44DD}" srcOrd="0" destOrd="3" presId="urn:microsoft.com/office/officeart/2005/8/layout/vList2"/>
    <dgm:cxn modelId="{2D8EBB7F-15BE-4317-95AB-242D76D42542}" srcId="{452A2363-5FE8-42B5-9C43-A2E559F490AE}" destId="{89775749-F5D6-479D-97AC-BE8E887241F2}" srcOrd="0" destOrd="0" parTransId="{1D53566A-4D89-4EDA-9526-A4A0189175D8}" sibTransId="{AD5F4F11-F4BA-47D5-B753-733D009056A8}"/>
    <dgm:cxn modelId="{2A7DDE80-3928-46DF-9C2C-C03B0C1C67FF}" type="presOf" srcId="{86CAC7DA-A1DD-4649-AA5F-8F1A4BC9E088}" destId="{55EC6F3D-B0D5-4B5D-B340-77EC4FCA44DD}" srcOrd="0" destOrd="2" presId="urn:microsoft.com/office/officeart/2005/8/layout/vList2"/>
    <dgm:cxn modelId="{8C4C2688-C558-45CF-AF2F-FE6289E8D675}" srcId="{452A2363-5FE8-42B5-9C43-A2E559F490AE}" destId="{32343AB0-B641-4C58-98CC-4218CD3A1E18}" srcOrd="9" destOrd="0" parTransId="{E71F7060-D211-4F6A-A9DB-F32131A1DBC1}" sibTransId="{CDBAEE81-697B-41E5-9317-CCB557DD539F}"/>
    <dgm:cxn modelId="{B57BDD89-A923-4176-9BDB-BEC2CDB56384}" type="presOf" srcId="{0E57A3D2-DDEE-433C-9EBE-295EC794F28D}" destId="{55EC6F3D-B0D5-4B5D-B340-77EC4FCA44DD}" srcOrd="0" destOrd="1" presId="urn:microsoft.com/office/officeart/2005/8/layout/vList2"/>
    <dgm:cxn modelId="{5396B28B-5ACF-46B3-9E8D-EC81DB0D6F29}" srcId="{452A2363-5FE8-42B5-9C43-A2E559F490AE}" destId="{284AF70F-567D-456F-8B0D-2E269828B9DE}" srcOrd="3" destOrd="0" parTransId="{E90A8338-D9BF-43DC-8924-7BC97C637B91}" sibTransId="{DAB321D7-3E7C-46CB-9CF4-E9504FBDBD52}"/>
    <dgm:cxn modelId="{23EF2E8F-91E7-46CD-9DC7-6D9DDCB65092}" type="presOf" srcId="{607F8163-B419-4452-B4D1-43ED0CCE6854}" destId="{55EC6F3D-B0D5-4B5D-B340-77EC4FCA44DD}" srcOrd="0" destOrd="7" presId="urn:microsoft.com/office/officeart/2005/8/layout/vList2"/>
    <dgm:cxn modelId="{8C0B669B-C200-412D-96DB-C515B53065A1}" srcId="{452A2363-5FE8-42B5-9C43-A2E559F490AE}" destId="{71213528-9806-4B08-ABE8-B11E3CC79877}" srcOrd="10" destOrd="0" parTransId="{4E821E93-D23A-44F7-883A-0AEE2814AF9D}" sibTransId="{D5210D02-DCCF-40AB-AA30-4D61F3251796}"/>
    <dgm:cxn modelId="{9195E3A7-E15C-4913-B665-0CE286148D22}" srcId="{452A2363-5FE8-42B5-9C43-A2E559F490AE}" destId="{0E57A3D2-DDEE-433C-9EBE-295EC794F28D}" srcOrd="1" destOrd="0" parTransId="{122BBA5B-776C-4603-BC90-7906A36EAE30}" sibTransId="{C149A311-3B2C-452F-910E-76C4177FF058}"/>
    <dgm:cxn modelId="{B9FF00AC-64F6-46F0-A976-D8BF56BC2530}" srcId="{B27D1D36-4B4E-4AAC-8F15-B0E1230CF758}" destId="{452A2363-5FE8-42B5-9C43-A2E559F490AE}" srcOrd="0" destOrd="0" parTransId="{50830A5A-9FDC-4FA9-90C7-46E893B83DB0}" sibTransId="{75332832-A066-402F-B7A9-427A5F8DEAB1}"/>
    <dgm:cxn modelId="{3335AAAD-5372-4DAE-8993-859871425EA7}" type="presOf" srcId="{452A2363-5FE8-42B5-9C43-A2E559F490AE}" destId="{55A08F97-DACC-4F30-94AB-80142F7BE349}" srcOrd="0" destOrd="0" presId="urn:microsoft.com/office/officeart/2005/8/layout/vList2"/>
    <dgm:cxn modelId="{B2BF52AE-1290-4BC5-88D1-852F4AD382C5}" srcId="{452A2363-5FE8-42B5-9C43-A2E559F490AE}" destId="{86CAC7DA-A1DD-4649-AA5F-8F1A4BC9E088}" srcOrd="2" destOrd="0" parTransId="{0F23AE24-DB27-47F9-AD36-68DB03E13E63}" sibTransId="{1CBF3DC4-1B04-4D17-9B6F-A1CD71763F5F}"/>
    <dgm:cxn modelId="{B5A4EBB5-EA30-45B0-B54D-C4901DF81515}" type="presOf" srcId="{131F1148-F4CB-44DF-92C8-E38E19C3873A}" destId="{55EC6F3D-B0D5-4B5D-B340-77EC4FCA44DD}" srcOrd="0" destOrd="11" presId="urn:microsoft.com/office/officeart/2005/8/layout/vList2"/>
    <dgm:cxn modelId="{0B1B38C0-4098-45AC-AA64-B16CED853516}" type="presOf" srcId="{89775749-F5D6-479D-97AC-BE8E887241F2}" destId="{55EC6F3D-B0D5-4B5D-B340-77EC4FCA44DD}" srcOrd="0" destOrd="0" presId="urn:microsoft.com/office/officeart/2005/8/layout/vList2"/>
    <dgm:cxn modelId="{0415F9C0-EABC-476D-AA7A-8A4E5D046437}" srcId="{452A2363-5FE8-42B5-9C43-A2E559F490AE}" destId="{97CA640C-076C-4211-AF9A-B9C8ECF9F1BD}" srcOrd="6" destOrd="0" parTransId="{F8575DA2-451E-415D-96CA-4EB81296DC91}" sibTransId="{143A3B1B-FFB7-4AC6-94B1-ADDD893092AA}"/>
    <dgm:cxn modelId="{CAC110C9-CEDE-4DBF-909D-BEB369EA98D3}" srcId="{452A2363-5FE8-42B5-9C43-A2E559F490AE}" destId="{F9332AA2-24D0-4F44-BA84-6D7DB213DFF4}" srcOrd="4" destOrd="0" parTransId="{210FA02C-C5CF-417E-A452-817BEF085577}" sibTransId="{D8FF1151-C510-4206-B01D-1B18F733B741}"/>
    <dgm:cxn modelId="{B89139D1-B540-4C06-926B-EBC838FCB8D8}" type="presOf" srcId="{71213528-9806-4B08-ABE8-B11E3CC79877}" destId="{55EC6F3D-B0D5-4B5D-B340-77EC4FCA44DD}" srcOrd="0" destOrd="10" presId="urn:microsoft.com/office/officeart/2005/8/layout/vList2"/>
    <dgm:cxn modelId="{C3C06ED3-9100-42B3-9B0E-890466A3FBA8}" type="presOf" srcId="{762787B3-5EB7-407F-A842-910211FB8A78}" destId="{55EC6F3D-B0D5-4B5D-B340-77EC4FCA44DD}" srcOrd="0" destOrd="5" presId="urn:microsoft.com/office/officeart/2005/8/layout/vList2"/>
    <dgm:cxn modelId="{66A014ED-9693-4932-888F-117A9391B9D0}" type="presOf" srcId="{97CA640C-076C-4211-AF9A-B9C8ECF9F1BD}" destId="{55EC6F3D-B0D5-4B5D-B340-77EC4FCA44DD}" srcOrd="0" destOrd="6" presId="urn:microsoft.com/office/officeart/2005/8/layout/vList2"/>
    <dgm:cxn modelId="{77463FF6-8ABF-40EC-AA89-B580861EA68D}" srcId="{452A2363-5FE8-42B5-9C43-A2E559F490AE}" destId="{131F1148-F4CB-44DF-92C8-E38E19C3873A}" srcOrd="11" destOrd="0" parTransId="{C34A80D3-54FD-4B43-A325-E51C43994624}" sibTransId="{817DC875-72B1-4CC0-B553-97355BCC6976}"/>
    <dgm:cxn modelId="{AFF74D05-D125-4241-ABBE-EBA5DBB52F4C}" type="presParOf" srcId="{E92B9A12-771D-4DF8-8544-AA859A775C32}" destId="{55A08F97-DACC-4F30-94AB-80142F7BE349}" srcOrd="0" destOrd="0" presId="urn:microsoft.com/office/officeart/2005/8/layout/vList2"/>
    <dgm:cxn modelId="{770130AB-7D7E-46FC-92D0-3E55F0ADA73B}" type="presParOf" srcId="{E92B9A12-771D-4DF8-8544-AA859A775C32}" destId="{55EC6F3D-B0D5-4B5D-B340-77EC4FCA44DD}"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FFB37C-AD00-4FC3-A0AB-35D01F914818}" type="doc">
      <dgm:prSet loTypeId="urn:microsoft.com/office/officeart/2008/layout/LinedList" loCatId="list" qsTypeId="urn:microsoft.com/office/officeart/2005/8/quickstyle/simple2#5" qsCatId="simple" csTypeId="urn:microsoft.com/office/officeart/2005/8/colors/colorful2#2" csCatId="colorful" phldr="1"/>
      <dgm:spPr/>
      <dgm:t>
        <a:bodyPr/>
        <a:lstStyle/>
        <a:p>
          <a:endParaRPr lang="en-US"/>
        </a:p>
      </dgm:t>
    </dgm:pt>
    <dgm:pt modelId="{A61FC0DC-1547-4FB1-BBE1-947467EC6840}">
      <dgm:prSet/>
      <dgm:spPr/>
      <dgm:t>
        <a:bodyPr/>
        <a:lstStyle/>
        <a:p>
          <a:r>
            <a:rPr lang="en-US" b="1" dirty="0"/>
            <a:t>COURT &amp; POLICY MILESTONES</a:t>
          </a:r>
          <a:endParaRPr lang="en-US" dirty="0"/>
        </a:p>
      </dgm:t>
    </dgm:pt>
    <dgm:pt modelId="{82717240-D25B-4735-A534-653DA6A6FA5A}" type="parTrans" cxnId="{CA845DA3-8B39-42E1-8C26-2D9A3AB88EC2}">
      <dgm:prSet/>
      <dgm:spPr/>
      <dgm:t>
        <a:bodyPr/>
        <a:lstStyle/>
        <a:p>
          <a:endParaRPr lang="en-US"/>
        </a:p>
      </dgm:t>
    </dgm:pt>
    <dgm:pt modelId="{08D88AC5-4040-4D8F-9A02-B6C80E1B781C}" type="sibTrans" cxnId="{CA845DA3-8B39-42E1-8C26-2D9A3AB88EC2}">
      <dgm:prSet/>
      <dgm:spPr/>
      <dgm:t>
        <a:bodyPr/>
        <a:lstStyle/>
        <a:p>
          <a:endParaRPr lang="en-US"/>
        </a:p>
      </dgm:t>
    </dgm:pt>
    <dgm:pt modelId="{6F902D34-E612-40DE-AEB8-87A72DD89365}">
      <dgm:prSet/>
      <dgm:spPr/>
      <dgm:t>
        <a:bodyPr/>
        <a:lstStyle/>
        <a:p>
          <a:r>
            <a:rPr lang="en-US" i="1"/>
            <a:t>Plyler v. Doe</a:t>
          </a:r>
          <a:r>
            <a:rPr lang="en-US"/>
            <a:t>, 457 U.S. 202 (1982) – undocumented children entitled to education.</a:t>
          </a:r>
        </a:p>
      </dgm:t>
    </dgm:pt>
    <dgm:pt modelId="{C9893E4C-7107-4385-B162-FD31365F0891}" type="parTrans" cxnId="{419E16CB-A025-4A37-8D64-0035B61A0EFA}">
      <dgm:prSet/>
      <dgm:spPr/>
      <dgm:t>
        <a:bodyPr/>
        <a:lstStyle/>
        <a:p>
          <a:endParaRPr lang="en-US"/>
        </a:p>
      </dgm:t>
    </dgm:pt>
    <dgm:pt modelId="{7AE93CC0-D1DF-4A10-9E65-F3FC226459B6}" type="sibTrans" cxnId="{419E16CB-A025-4A37-8D64-0035B61A0EFA}">
      <dgm:prSet/>
      <dgm:spPr/>
      <dgm:t>
        <a:bodyPr/>
        <a:lstStyle/>
        <a:p>
          <a:endParaRPr lang="en-US"/>
        </a:p>
      </dgm:t>
    </dgm:pt>
    <dgm:pt modelId="{6A765EB4-4F4C-4BD8-94EB-D55E59443BC4}">
      <dgm:prSet/>
      <dgm:spPr/>
      <dgm:t>
        <a:bodyPr/>
        <a:lstStyle/>
        <a:p>
          <a:r>
            <a:rPr lang="en-US" i="1"/>
            <a:t>Arizona v. United States</a:t>
          </a:r>
          <a:r>
            <a:rPr lang="en-US"/>
            <a:t>, 567 U.S. 387 (2012) – federal supremacy in immigration.</a:t>
          </a:r>
        </a:p>
      </dgm:t>
    </dgm:pt>
    <dgm:pt modelId="{B080D71D-C218-49A7-891A-B5ED1B0AB638}" type="parTrans" cxnId="{6A5A3C7F-36BC-452E-819B-2AEC17DAE40B}">
      <dgm:prSet/>
      <dgm:spPr/>
      <dgm:t>
        <a:bodyPr/>
        <a:lstStyle/>
        <a:p>
          <a:endParaRPr lang="en-US"/>
        </a:p>
      </dgm:t>
    </dgm:pt>
    <dgm:pt modelId="{28CF6F25-BF56-4616-841F-F43FFDCD71AE}" type="sibTrans" cxnId="{6A5A3C7F-36BC-452E-819B-2AEC17DAE40B}">
      <dgm:prSet/>
      <dgm:spPr/>
      <dgm:t>
        <a:bodyPr/>
        <a:lstStyle/>
        <a:p>
          <a:endParaRPr lang="en-US"/>
        </a:p>
      </dgm:t>
    </dgm:pt>
    <dgm:pt modelId="{9928C817-F6D5-4DF3-B00B-037E35D109CE}">
      <dgm:prSet/>
      <dgm:spPr/>
      <dgm:t>
        <a:bodyPr/>
        <a:lstStyle/>
        <a:p>
          <a:r>
            <a:rPr lang="en-US" dirty="0"/>
            <a:t>2012 DACA policy – prosecutorial discretion for undocumented immigrants brought here as children.</a:t>
          </a:r>
        </a:p>
      </dgm:t>
    </dgm:pt>
    <dgm:pt modelId="{D81EC838-543A-4419-8154-A7C46ADA2EAC}" type="parTrans" cxnId="{C9FD9E5E-9B2A-4686-9DDD-E6AACE66A97A}">
      <dgm:prSet/>
      <dgm:spPr/>
      <dgm:t>
        <a:bodyPr/>
        <a:lstStyle/>
        <a:p>
          <a:endParaRPr lang="en-US"/>
        </a:p>
      </dgm:t>
    </dgm:pt>
    <dgm:pt modelId="{8E0F17AE-AC7A-4BDF-B022-B7F6A7ADC95D}" type="sibTrans" cxnId="{C9FD9E5E-9B2A-4686-9DDD-E6AACE66A97A}">
      <dgm:prSet/>
      <dgm:spPr/>
      <dgm:t>
        <a:bodyPr/>
        <a:lstStyle/>
        <a:p>
          <a:endParaRPr lang="en-US"/>
        </a:p>
      </dgm:t>
    </dgm:pt>
    <dgm:pt modelId="{31754B5A-60B1-486B-AB37-148C5696D69E}">
      <dgm:prSet/>
      <dgm:spPr/>
      <dgm:t>
        <a:bodyPr/>
        <a:lstStyle/>
        <a:p>
          <a:r>
            <a:rPr lang="en-US" dirty="0"/>
            <a:t>2017 Exec. Orders 13767/68 – border wall; border enforcement; sanctuary cities penalty.</a:t>
          </a:r>
        </a:p>
      </dgm:t>
    </dgm:pt>
    <dgm:pt modelId="{BB0CF60D-F005-46FE-B22E-58430F86A942}" type="parTrans" cxnId="{F95D049A-E68B-4687-A832-40954611FF55}">
      <dgm:prSet/>
      <dgm:spPr/>
      <dgm:t>
        <a:bodyPr/>
        <a:lstStyle/>
        <a:p>
          <a:endParaRPr lang="en-US"/>
        </a:p>
      </dgm:t>
    </dgm:pt>
    <dgm:pt modelId="{E3B048F2-C600-48AD-B834-67F834F9D5E4}" type="sibTrans" cxnId="{F95D049A-E68B-4687-A832-40954611FF55}">
      <dgm:prSet/>
      <dgm:spPr/>
      <dgm:t>
        <a:bodyPr/>
        <a:lstStyle/>
        <a:p>
          <a:endParaRPr lang="en-US"/>
        </a:p>
      </dgm:t>
    </dgm:pt>
    <dgm:pt modelId="{91B8F93F-6E16-43C0-B60E-D46078400FA7}">
      <dgm:prSet/>
      <dgm:spPr/>
      <dgm:t>
        <a:bodyPr/>
        <a:lstStyle/>
        <a:p>
          <a:r>
            <a:rPr lang="en-US" dirty="0"/>
            <a:t>2019-2022 – new rules on public charge inadmissibility; challenges to new rules; reversal of rule and implementation of pre-2019 definitions</a:t>
          </a:r>
        </a:p>
      </dgm:t>
    </dgm:pt>
    <dgm:pt modelId="{83382512-9318-48FA-B381-C7EEF1868A29}" type="parTrans" cxnId="{769457D4-943A-42CE-BA1D-A5E34131C9E3}">
      <dgm:prSet/>
      <dgm:spPr/>
      <dgm:t>
        <a:bodyPr/>
        <a:lstStyle/>
        <a:p>
          <a:endParaRPr lang="en-US"/>
        </a:p>
      </dgm:t>
    </dgm:pt>
    <dgm:pt modelId="{238CDA2E-6473-4976-ADD3-E506953EA71C}" type="sibTrans" cxnId="{769457D4-943A-42CE-BA1D-A5E34131C9E3}">
      <dgm:prSet/>
      <dgm:spPr/>
      <dgm:t>
        <a:bodyPr/>
        <a:lstStyle/>
        <a:p>
          <a:endParaRPr lang="en-US"/>
        </a:p>
      </dgm:t>
    </dgm:pt>
    <dgm:pt modelId="{ED99788F-CB08-4586-AFB7-13355591E42E}" type="pres">
      <dgm:prSet presAssocID="{F4FFB37C-AD00-4FC3-A0AB-35D01F914818}" presName="vert0" presStyleCnt="0">
        <dgm:presLayoutVars>
          <dgm:dir/>
          <dgm:animOne val="branch"/>
          <dgm:animLvl val="lvl"/>
        </dgm:presLayoutVars>
      </dgm:prSet>
      <dgm:spPr/>
    </dgm:pt>
    <dgm:pt modelId="{45069658-02FA-4865-BA76-E16FC1E648BA}" type="pres">
      <dgm:prSet presAssocID="{A61FC0DC-1547-4FB1-BBE1-947467EC6840}" presName="thickLine" presStyleLbl="alignNode1" presStyleIdx="0" presStyleCnt="1"/>
      <dgm:spPr/>
    </dgm:pt>
    <dgm:pt modelId="{8A170AE0-2AE9-49AA-8DC8-68E59DB02DA5}" type="pres">
      <dgm:prSet presAssocID="{A61FC0DC-1547-4FB1-BBE1-947467EC6840}" presName="horz1" presStyleCnt="0"/>
      <dgm:spPr/>
    </dgm:pt>
    <dgm:pt modelId="{3592D99D-8600-40DE-A19F-F634C5E1C9DE}" type="pres">
      <dgm:prSet presAssocID="{A61FC0DC-1547-4FB1-BBE1-947467EC6840}" presName="tx1" presStyleLbl="revTx" presStyleIdx="0" presStyleCnt="6"/>
      <dgm:spPr/>
    </dgm:pt>
    <dgm:pt modelId="{42F6CB2F-0744-4C1B-A847-CD2A01404B13}" type="pres">
      <dgm:prSet presAssocID="{A61FC0DC-1547-4FB1-BBE1-947467EC6840}" presName="vert1" presStyleCnt="0"/>
      <dgm:spPr/>
    </dgm:pt>
    <dgm:pt modelId="{FFBA0533-2EB5-4D25-8B98-2FA2EA89C2C6}" type="pres">
      <dgm:prSet presAssocID="{6F902D34-E612-40DE-AEB8-87A72DD89365}" presName="vertSpace2a" presStyleCnt="0"/>
      <dgm:spPr/>
    </dgm:pt>
    <dgm:pt modelId="{4EFCCF65-A5A2-4D3A-B708-D647B4031004}" type="pres">
      <dgm:prSet presAssocID="{6F902D34-E612-40DE-AEB8-87A72DD89365}" presName="horz2" presStyleCnt="0"/>
      <dgm:spPr/>
    </dgm:pt>
    <dgm:pt modelId="{99E2D77E-B4E7-44F9-BAD6-05BA0E87EC6F}" type="pres">
      <dgm:prSet presAssocID="{6F902D34-E612-40DE-AEB8-87A72DD89365}" presName="horzSpace2" presStyleCnt="0"/>
      <dgm:spPr/>
    </dgm:pt>
    <dgm:pt modelId="{41A15BCF-E516-48D3-B8A9-49B907285D60}" type="pres">
      <dgm:prSet presAssocID="{6F902D34-E612-40DE-AEB8-87A72DD89365}" presName="tx2" presStyleLbl="revTx" presStyleIdx="1" presStyleCnt="6"/>
      <dgm:spPr/>
    </dgm:pt>
    <dgm:pt modelId="{66665ED2-7BF4-4B85-8994-3EE11E91DC75}" type="pres">
      <dgm:prSet presAssocID="{6F902D34-E612-40DE-AEB8-87A72DD89365}" presName="vert2" presStyleCnt="0"/>
      <dgm:spPr/>
    </dgm:pt>
    <dgm:pt modelId="{4A553416-1DBD-4031-90FB-34A1B1ED7DD6}" type="pres">
      <dgm:prSet presAssocID="{6F902D34-E612-40DE-AEB8-87A72DD89365}" presName="thinLine2b" presStyleLbl="callout" presStyleIdx="0" presStyleCnt="5"/>
      <dgm:spPr/>
    </dgm:pt>
    <dgm:pt modelId="{23C21428-571F-4E0C-8F92-C6180EB18561}" type="pres">
      <dgm:prSet presAssocID="{6F902D34-E612-40DE-AEB8-87A72DD89365}" presName="vertSpace2b" presStyleCnt="0"/>
      <dgm:spPr/>
    </dgm:pt>
    <dgm:pt modelId="{FF8ED52F-C53D-4BA2-8665-6E2CE492252E}" type="pres">
      <dgm:prSet presAssocID="{6A765EB4-4F4C-4BD8-94EB-D55E59443BC4}" presName="horz2" presStyleCnt="0"/>
      <dgm:spPr/>
    </dgm:pt>
    <dgm:pt modelId="{3F697037-736A-4006-BD25-D78C1EB4E16A}" type="pres">
      <dgm:prSet presAssocID="{6A765EB4-4F4C-4BD8-94EB-D55E59443BC4}" presName="horzSpace2" presStyleCnt="0"/>
      <dgm:spPr/>
    </dgm:pt>
    <dgm:pt modelId="{672C7474-296C-4D35-A487-5E31126E4F01}" type="pres">
      <dgm:prSet presAssocID="{6A765EB4-4F4C-4BD8-94EB-D55E59443BC4}" presName="tx2" presStyleLbl="revTx" presStyleIdx="2" presStyleCnt="6"/>
      <dgm:spPr/>
    </dgm:pt>
    <dgm:pt modelId="{F4929F7C-E808-49CF-8EB9-478CDEFF7D3F}" type="pres">
      <dgm:prSet presAssocID="{6A765EB4-4F4C-4BD8-94EB-D55E59443BC4}" presName="vert2" presStyleCnt="0"/>
      <dgm:spPr/>
    </dgm:pt>
    <dgm:pt modelId="{AD10E2C0-E845-425F-AEAC-FC2A3E4C6789}" type="pres">
      <dgm:prSet presAssocID="{6A765EB4-4F4C-4BD8-94EB-D55E59443BC4}" presName="thinLine2b" presStyleLbl="callout" presStyleIdx="1" presStyleCnt="5"/>
      <dgm:spPr/>
    </dgm:pt>
    <dgm:pt modelId="{58FEC877-4442-45D1-AE31-B7E7B9997594}" type="pres">
      <dgm:prSet presAssocID="{6A765EB4-4F4C-4BD8-94EB-D55E59443BC4}" presName="vertSpace2b" presStyleCnt="0"/>
      <dgm:spPr/>
    </dgm:pt>
    <dgm:pt modelId="{33F7C7A9-E4B5-4557-B915-1B763497E215}" type="pres">
      <dgm:prSet presAssocID="{9928C817-F6D5-4DF3-B00B-037E35D109CE}" presName="horz2" presStyleCnt="0"/>
      <dgm:spPr/>
    </dgm:pt>
    <dgm:pt modelId="{6A5AC223-A811-440D-A2BB-B17DEA034975}" type="pres">
      <dgm:prSet presAssocID="{9928C817-F6D5-4DF3-B00B-037E35D109CE}" presName="horzSpace2" presStyleCnt="0"/>
      <dgm:spPr/>
    </dgm:pt>
    <dgm:pt modelId="{551514E9-D323-415C-B98C-FF17B9DFD727}" type="pres">
      <dgm:prSet presAssocID="{9928C817-F6D5-4DF3-B00B-037E35D109CE}" presName="tx2" presStyleLbl="revTx" presStyleIdx="3" presStyleCnt="6"/>
      <dgm:spPr/>
    </dgm:pt>
    <dgm:pt modelId="{C6BFC113-12B1-45EC-8496-E9F9AB26E177}" type="pres">
      <dgm:prSet presAssocID="{9928C817-F6D5-4DF3-B00B-037E35D109CE}" presName="vert2" presStyleCnt="0"/>
      <dgm:spPr/>
    </dgm:pt>
    <dgm:pt modelId="{39D12DB4-6A39-4155-9EE9-C7EA39022C18}" type="pres">
      <dgm:prSet presAssocID="{9928C817-F6D5-4DF3-B00B-037E35D109CE}" presName="thinLine2b" presStyleLbl="callout" presStyleIdx="2" presStyleCnt="5"/>
      <dgm:spPr/>
    </dgm:pt>
    <dgm:pt modelId="{B6B48FF3-E334-4E3A-8358-CCB85DF92E61}" type="pres">
      <dgm:prSet presAssocID="{9928C817-F6D5-4DF3-B00B-037E35D109CE}" presName="vertSpace2b" presStyleCnt="0"/>
      <dgm:spPr/>
    </dgm:pt>
    <dgm:pt modelId="{2367F92B-2C44-40F5-A331-61D9D0B52742}" type="pres">
      <dgm:prSet presAssocID="{31754B5A-60B1-486B-AB37-148C5696D69E}" presName="horz2" presStyleCnt="0"/>
      <dgm:spPr/>
    </dgm:pt>
    <dgm:pt modelId="{D7B94C4A-1B56-48DC-8212-5BA87E330691}" type="pres">
      <dgm:prSet presAssocID="{31754B5A-60B1-486B-AB37-148C5696D69E}" presName="horzSpace2" presStyleCnt="0"/>
      <dgm:spPr/>
    </dgm:pt>
    <dgm:pt modelId="{98789E32-5974-4B4A-81E5-D5A8CBBDE082}" type="pres">
      <dgm:prSet presAssocID="{31754B5A-60B1-486B-AB37-148C5696D69E}" presName="tx2" presStyleLbl="revTx" presStyleIdx="4" presStyleCnt="6"/>
      <dgm:spPr/>
    </dgm:pt>
    <dgm:pt modelId="{3DD59175-3978-4D7A-9E95-713681D7DA98}" type="pres">
      <dgm:prSet presAssocID="{31754B5A-60B1-486B-AB37-148C5696D69E}" presName="vert2" presStyleCnt="0"/>
      <dgm:spPr/>
    </dgm:pt>
    <dgm:pt modelId="{B81F597F-2FB7-4A0A-869C-E07E8AB44595}" type="pres">
      <dgm:prSet presAssocID="{31754B5A-60B1-486B-AB37-148C5696D69E}" presName="thinLine2b" presStyleLbl="callout" presStyleIdx="3" presStyleCnt="5"/>
      <dgm:spPr/>
    </dgm:pt>
    <dgm:pt modelId="{5AAAC9F7-72FA-4FB6-B6F1-F41EFEB91704}" type="pres">
      <dgm:prSet presAssocID="{31754B5A-60B1-486B-AB37-148C5696D69E}" presName="vertSpace2b" presStyleCnt="0"/>
      <dgm:spPr/>
    </dgm:pt>
    <dgm:pt modelId="{DA3FC5B9-E302-4795-9E25-324D3CBB22D6}" type="pres">
      <dgm:prSet presAssocID="{91B8F93F-6E16-43C0-B60E-D46078400FA7}" presName="horz2" presStyleCnt="0"/>
      <dgm:spPr/>
    </dgm:pt>
    <dgm:pt modelId="{75F0C90F-F04F-4ACE-863C-42024785A1D0}" type="pres">
      <dgm:prSet presAssocID="{91B8F93F-6E16-43C0-B60E-D46078400FA7}" presName="horzSpace2" presStyleCnt="0"/>
      <dgm:spPr/>
    </dgm:pt>
    <dgm:pt modelId="{AF9F110A-7A6E-44B2-BC4E-D0BC0D799F37}" type="pres">
      <dgm:prSet presAssocID="{91B8F93F-6E16-43C0-B60E-D46078400FA7}" presName="tx2" presStyleLbl="revTx" presStyleIdx="5" presStyleCnt="6"/>
      <dgm:spPr/>
    </dgm:pt>
    <dgm:pt modelId="{503B0CBA-4B18-4E52-B526-62B58346C214}" type="pres">
      <dgm:prSet presAssocID="{91B8F93F-6E16-43C0-B60E-D46078400FA7}" presName="vert2" presStyleCnt="0"/>
      <dgm:spPr/>
    </dgm:pt>
    <dgm:pt modelId="{25E4B76B-9713-4296-BBCE-E79B86C1C027}" type="pres">
      <dgm:prSet presAssocID="{91B8F93F-6E16-43C0-B60E-D46078400FA7}" presName="thinLine2b" presStyleLbl="callout" presStyleIdx="4" presStyleCnt="5"/>
      <dgm:spPr/>
    </dgm:pt>
    <dgm:pt modelId="{2E518586-5B19-49AE-93F3-4499EC4E0242}" type="pres">
      <dgm:prSet presAssocID="{91B8F93F-6E16-43C0-B60E-D46078400FA7}" presName="vertSpace2b" presStyleCnt="0"/>
      <dgm:spPr/>
    </dgm:pt>
  </dgm:ptLst>
  <dgm:cxnLst>
    <dgm:cxn modelId="{38578F03-FA60-40E7-85CF-4DF37C8BD0FC}" type="presOf" srcId="{6F902D34-E612-40DE-AEB8-87A72DD89365}" destId="{41A15BCF-E516-48D3-B8A9-49B907285D60}" srcOrd="0" destOrd="0" presId="urn:microsoft.com/office/officeart/2008/layout/LinedList"/>
    <dgm:cxn modelId="{C9FD9E5E-9B2A-4686-9DDD-E6AACE66A97A}" srcId="{A61FC0DC-1547-4FB1-BBE1-947467EC6840}" destId="{9928C817-F6D5-4DF3-B00B-037E35D109CE}" srcOrd="2" destOrd="0" parTransId="{D81EC838-543A-4419-8154-A7C46ADA2EAC}" sibTransId="{8E0F17AE-AC7A-4BDF-B022-B7F6A7ADC95D}"/>
    <dgm:cxn modelId="{07415661-F76E-435E-9AFC-1AC30DC905D6}" type="presOf" srcId="{A61FC0DC-1547-4FB1-BBE1-947467EC6840}" destId="{3592D99D-8600-40DE-A19F-F634C5E1C9DE}" srcOrd="0" destOrd="0" presId="urn:microsoft.com/office/officeart/2008/layout/LinedList"/>
    <dgm:cxn modelId="{FD5A0348-C533-492B-91D3-CA18EADA08FD}" type="presOf" srcId="{91B8F93F-6E16-43C0-B60E-D46078400FA7}" destId="{AF9F110A-7A6E-44B2-BC4E-D0BC0D799F37}" srcOrd="0" destOrd="0" presId="urn:microsoft.com/office/officeart/2008/layout/LinedList"/>
    <dgm:cxn modelId="{DC37D66C-5D74-4EC0-B8F0-BD671502FE77}" type="presOf" srcId="{9928C817-F6D5-4DF3-B00B-037E35D109CE}" destId="{551514E9-D323-415C-B98C-FF17B9DFD727}" srcOrd="0" destOrd="0" presId="urn:microsoft.com/office/officeart/2008/layout/LinedList"/>
    <dgm:cxn modelId="{6A5A3C7F-36BC-452E-819B-2AEC17DAE40B}" srcId="{A61FC0DC-1547-4FB1-BBE1-947467EC6840}" destId="{6A765EB4-4F4C-4BD8-94EB-D55E59443BC4}" srcOrd="1" destOrd="0" parTransId="{B080D71D-C218-49A7-891A-B5ED1B0AB638}" sibTransId="{28CF6F25-BF56-4616-841F-F43FFDCD71AE}"/>
    <dgm:cxn modelId="{F95D049A-E68B-4687-A832-40954611FF55}" srcId="{A61FC0DC-1547-4FB1-BBE1-947467EC6840}" destId="{31754B5A-60B1-486B-AB37-148C5696D69E}" srcOrd="3" destOrd="0" parTransId="{BB0CF60D-F005-46FE-B22E-58430F86A942}" sibTransId="{E3B048F2-C600-48AD-B834-67F834F9D5E4}"/>
    <dgm:cxn modelId="{CA845DA3-8B39-42E1-8C26-2D9A3AB88EC2}" srcId="{F4FFB37C-AD00-4FC3-A0AB-35D01F914818}" destId="{A61FC0DC-1547-4FB1-BBE1-947467EC6840}" srcOrd="0" destOrd="0" parTransId="{82717240-D25B-4735-A534-653DA6A6FA5A}" sibTransId="{08D88AC5-4040-4D8F-9A02-B6C80E1B781C}"/>
    <dgm:cxn modelId="{419E16CB-A025-4A37-8D64-0035B61A0EFA}" srcId="{A61FC0DC-1547-4FB1-BBE1-947467EC6840}" destId="{6F902D34-E612-40DE-AEB8-87A72DD89365}" srcOrd="0" destOrd="0" parTransId="{C9893E4C-7107-4385-B162-FD31365F0891}" sibTransId="{7AE93CC0-D1DF-4A10-9E65-F3FC226459B6}"/>
    <dgm:cxn modelId="{769457D4-943A-42CE-BA1D-A5E34131C9E3}" srcId="{A61FC0DC-1547-4FB1-BBE1-947467EC6840}" destId="{91B8F93F-6E16-43C0-B60E-D46078400FA7}" srcOrd="4" destOrd="0" parTransId="{83382512-9318-48FA-B381-C7EEF1868A29}" sibTransId="{238CDA2E-6473-4976-ADD3-E506953EA71C}"/>
    <dgm:cxn modelId="{B85BF4DB-36A3-40FF-8E5E-81FCF132E5F6}" type="presOf" srcId="{F4FFB37C-AD00-4FC3-A0AB-35D01F914818}" destId="{ED99788F-CB08-4586-AFB7-13355591E42E}" srcOrd="0" destOrd="0" presId="urn:microsoft.com/office/officeart/2008/layout/LinedList"/>
    <dgm:cxn modelId="{BA8D30E2-BB01-4453-9143-F8577C976977}" type="presOf" srcId="{31754B5A-60B1-486B-AB37-148C5696D69E}" destId="{98789E32-5974-4B4A-81E5-D5A8CBBDE082}" srcOrd="0" destOrd="0" presId="urn:microsoft.com/office/officeart/2008/layout/LinedList"/>
    <dgm:cxn modelId="{5F7DFCF5-7AB9-4B3A-9131-48BFF0F8256E}" type="presOf" srcId="{6A765EB4-4F4C-4BD8-94EB-D55E59443BC4}" destId="{672C7474-296C-4D35-A487-5E31126E4F01}" srcOrd="0" destOrd="0" presId="urn:microsoft.com/office/officeart/2008/layout/LinedList"/>
    <dgm:cxn modelId="{6E59BE4E-D073-4D61-8A82-2C7DE948615A}" type="presParOf" srcId="{ED99788F-CB08-4586-AFB7-13355591E42E}" destId="{45069658-02FA-4865-BA76-E16FC1E648BA}" srcOrd="0" destOrd="0" presId="urn:microsoft.com/office/officeart/2008/layout/LinedList"/>
    <dgm:cxn modelId="{076C0802-9BC3-4F55-A296-4A2A8E3CB657}" type="presParOf" srcId="{ED99788F-CB08-4586-AFB7-13355591E42E}" destId="{8A170AE0-2AE9-49AA-8DC8-68E59DB02DA5}" srcOrd="1" destOrd="0" presId="urn:microsoft.com/office/officeart/2008/layout/LinedList"/>
    <dgm:cxn modelId="{9F2C48A6-C5BE-4381-B5EE-1CA622676A8A}" type="presParOf" srcId="{8A170AE0-2AE9-49AA-8DC8-68E59DB02DA5}" destId="{3592D99D-8600-40DE-A19F-F634C5E1C9DE}" srcOrd="0" destOrd="0" presId="urn:microsoft.com/office/officeart/2008/layout/LinedList"/>
    <dgm:cxn modelId="{A98DB81E-CF97-494E-887F-4B411ED990E1}" type="presParOf" srcId="{8A170AE0-2AE9-49AA-8DC8-68E59DB02DA5}" destId="{42F6CB2F-0744-4C1B-A847-CD2A01404B13}" srcOrd="1" destOrd="0" presId="urn:microsoft.com/office/officeart/2008/layout/LinedList"/>
    <dgm:cxn modelId="{C8E17833-F97B-4478-9D01-4FC59EB34A30}" type="presParOf" srcId="{42F6CB2F-0744-4C1B-A847-CD2A01404B13}" destId="{FFBA0533-2EB5-4D25-8B98-2FA2EA89C2C6}" srcOrd="0" destOrd="0" presId="urn:microsoft.com/office/officeart/2008/layout/LinedList"/>
    <dgm:cxn modelId="{36456653-946A-41FA-94B3-265C5124A101}" type="presParOf" srcId="{42F6CB2F-0744-4C1B-A847-CD2A01404B13}" destId="{4EFCCF65-A5A2-4D3A-B708-D647B4031004}" srcOrd="1" destOrd="0" presId="urn:microsoft.com/office/officeart/2008/layout/LinedList"/>
    <dgm:cxn modelId="{37D36D0C-1E73-4EE2-A612-3B77F7E7C070}" type="presParOf" srcId="{4EFCCF65-A5A2-4D3A-B708-D647B4031004}" destId="{99E2D77E-B4E7-44F9-BAD6-05BA0E87EC6F}" srcOrd="0" destOrd="0" presId="urn:microsoft.com/office/officeart/2008/layout/LinedList"/>
    <dgm:cxn modelId="{C8EDAF1D-6AD8-4988-AE02-9C791A1B4643}" type="presParOf" srcId="{4EFCCF65-A5A2-4D3A-B708-D647B4031004}" destId="{41A15BCF-E516-48D3-B8A9-49B907285D60}" srcOrd="1" destOrd="0" presId="urn:microsoft.com/office/officeart/2008/layout/LinedList"/>
    <dgm:cxn modelId="{B8FCE839-EC64-4728-9F26-9CBF4141B1C3}" type="presParOf" srcId="{4EFCCF65-A5A2-4D3A-B708-D647B4031004}" destId="{66665ED2-7BF4-4B85-8994-3EE11E91DC75}" srcOrd="2" destOrd="0" presId="urn:microsoft.com/office/officeart/2008/layout/LinedList"/>
    <dgm:cxn modelId="{93812579-9C5F-4A9D-89C7-F251507D66CD}" type="presParOf" srcId="{42F6CB2F-0744-4C1B-A847-CD2A01404B13}" destId="{4A553416-1DBD-4031-90FB-34A1B1ED7DD6}" srcOrd="2" destOrd="0" presId="urn:microsoft.com/office/officeart/2008/layout/LinedList"/>
    <dgm:cxn modelId="{ECA02F37-F88A-4BEE-BAB0-B1D19726CAB6}" type="presParOf" srcId="{42F6CB2F-0744-4C1B-A847-CD2A01404B13}" destId="{23C21428-571F-4E0C-8F92-C6180EB18561}" srcOrd="3" destOrd="0" presId="urn:microsoft.com/office/officeart/2008/layout/LinedList"/>
    <dgm:cxn modelId="{730D5B40-0F59-44FD-8075-F5F5092340DC}" type="presParOf" srcId="{42F6CB2F-0744-4C1B-A847-CD2A01404B13}" destId="{FF8ED52F-C53D-4BA2-8665-6E2CE492252E}" srcOrd="4" destOrd="0" presId="urn:microsoft.com/office/officeart/2008/layout/LinedList"/>
    <dgm:cxn modelId="{9FB0C7BD-15A0-4A6E-A56C-32372DA9F7A1}" type="presParOf" srcId="{FF8ED52F-C53D-4BA2-8665-6E2CE492252E}" destId="{3F697037-736A-4006-BD25-D78C1EB4E16A}" srcOrd="0" destOrd="0" presId="urn:microsoft.com/office/officeart/2008/layout/LinedList"/>
    <dgm:cxn modelId="{07FACC6F-0AFB-4FBF-B950-487FE6618BFC}" type="presParOf" srcId="{FF8ED52F-C53D-4BA2-8665-6E2CE492252E}" destId="{672C7474-296C-4D35-A487-5E31126E4F01}" srcOrd="1" destOrd="0" presId="urn:microsoft.com/office/officeart/2008/layout/LinedList"/>
    <dgm:cxn modelId="{53274AFA-FA16-4209-995E-B4638147D461}" type="presParOf" srcId="{FF8ED52F-C53D-4BA2-8665-6E2CE492252E}" destId="{F4929F7C-E808-49CF-8EB9-478CDEFF7D3F}" srcOrd="2" destOrd="0" presId="urn:microsoft.com/office/officeart/2008/layout/LinedList"/>
    <dgm:cxn modelId="{7D9606DC-8029-4A62-A1E5-E77315416BC3}" type="presParOf" srcId="{42F6CB2F-0744-4C1B-A847-CD2A01404B13}" destId="{AD10E2C0-E845-425F-AEAC-FC2A3E4C6789}" srcOrd="5" destOrd="0" presId="urn:microsoft.com/office/officeart/2008/layout/LinedList"/>
    <dgm:cxn modelId="{F5E1E2E2-D868-44BF-9E3F-FD1449A214B0}" type="presParOf" srcId="{42F6CB2F-0744-4C1B-A847-CD2A01404B13}" destId="{58FEC877-4442-45D1-AE31-B7E7B9997594}" srcOrd="6" destOrd="0" presId="urn:microsoft.com/office/officeart/2008/layout/LinedList"/>
    <dgm:cxn modelId="{B60309C5-02FC-411E-A7ED-8663B9B5FC70}" type="presParOf" srcId="{42F6CB2F-0744-4C1B-A847-CD2A01404B13}" destId="{33F7C7A9-E4B5-4557-B915-1B763497E215}" srcOrd="7" destOrd="0" presId="urn:microsoft.com/office/officeart/2008/layout/LinedList"/>
    <dgm:cxn modelId="{78EB1928-0610-407B-8A93-3FA79B466088}" type="presParOf" srcId="{33F7C7A9-E4B5-4557-B915-1B763497E215}" destId="{6A5AC223-A811-440D-A2BB-B17DEA034975}" srcOrd="0" destOrd="0" presId="urn:microsoft.com/office/officeart/2008/layout/LinedList"/>
    <dgm:cxn modelId="{D0474CE0-2D76-4F39-A020-CD05D43C72D3}" type="presParOf" srcId="{33F7C7A9-E4B5-4557-B915-1B763497E215}" destId="{551514E9-D323-415C-B98C-FF17B9DFD727}" srcOrd="1" destOrd="0" presId="urn:microsoft.com/office/officeart/2008/layout/LinedList"/>
    <dgm:cxn modelId="{6F5C5BE1-DC0A-4403-8C51-BF5B75F64C02}" type="presParOf" srcId="{33F7C7A9-E4B5-4557-B915-1B763497E215}" destId="{C6BFC113-12B1-45EC-8496-E9F9AB26E177}" srcOrd="2" destOrd="0" presId="urn:microsoft.com/office/officeart/2008/layout/LinedList"/>
    <dgm:cxn modelId="{590BBD76-1FD6-4A00-883C-12BE04B97AD8}" type="presParOf" srcId="{42F6CB2F-0744-4C1B-A847-CD2A01404B13}" destId="{39D12DB4-6A39-4155-9EE9-C7EA39022C18}" srcOrd="8" destOrd="0" presId="urn:microsoft.com/office/officeart/2008/layout/LinedList"/>
    <dgm:cxn modelId="{D40B3AD7-165D-43F9-BF44-C46734BFCCBC}" type="presParOf" srcId="{42F6CB2F-0744-4C1B-A847-CD2A01404B13}" destId="{B6B48FF3-E334-4E3A-8358-CCB85DF92E61}" srcOrd="9" destOrd="0" presId="urn:microsoft.com/office/officeart/2008/layout/LinedList"/>
    <dgm:cxn modelId="{AC1870DC-A4DA-4F16-BE89-DE8D6284A5AC}" type="presParOf" srcId="{42F6CB2F-0744-4C1B-A847-CD2A01404B13}" destId="{2367F92B-2C44-40F5-A331-61D9D0B52742}" srcOrd="10" destOrd="0" presId="urn:microsoft.com/office/officeart/2008/layout/LinedList"/>
    <dgm:cxn modelId="{027CE95F-DEE7-4E19-9E30-D9E0978FD01E}" type="presParOf" srcId="{2367F92B-2C44-40F5-A331-61D9D0B52742}" destId="{D7B94C4A-1B56-48DC-8212-5BA87E330691}" srcOrd="0" destOrd="0" presId="urn:microsoft.com/office/officeart/2008/layout/LinedList"/>
    <dgm:cxn modelId="{CBDC4DA2-B54B-4E1C-A3D7-DA4B70EAA308}" type="presParOf" srcId="{2367F92B-2C44-40F5-A331-61D9D0B52742}" destId="{98789E32-5974-4B4A-81E5-D5A8CBBDE082}" srcOrd="1" destOrd="0" presId="urn:microsoft.com/office/officeart/2008/layout/LinedList"/>
    <dgm:cxn modelId="{D6D5ECE2-1152-448A-B775-4928CAE976C0}" type="presParOf" srcId="{2367F92B-2C44-40F5-A331-61D9D0B52742}" destId="{3DD59175-3978-4D7A-9E95-713681D7DA98}" srcOrd="2" destOrd="0" presId="urn:microsoft.com/office/officeart/2008/layout/LinedList"/>
    <dgm:cxn modelId="{081A04E2-AF63-430F-9AE9-4AE9D2D6EB53}" type="presParOf" srcId="{42F6CB2F-0744-4C1B-A847-CD2A01404B13}" destId="{B81F597F-2FB7-4A0A-869C-E07E8AB44595}" srcOrd="11" destOrd="0" presId="urn:microsoft.com/office/officeart/2008/layout/LinedList"/>
    <dgm:cxn modelId="{F43E09BF-7676-4FEB-88D2-2CAF8DADC2CE}" type="presParOf" srcId="{42F6CB2F-0744-4C1B-A847-CD2A01404B13}" destId="{5AAAC9F7-72FA-4FB6-B6F1-F41EFEB91704}" srcOrd="12" destOrd="0" presId="urn:microsoft.com/office/officeart/2008/layout/LinedList"/>
    <dgm:cxn modelId="{572C75B8-3F67-4DB2-AE0D-D9AF50270E4F}" type="presParOf" srcId="{42F6CB2F-0744-4C1B-A847-CD2A01404B13}" destId="{DA3FC5B9-E302-4795-9E25-324D3CBB22D6}" srcOrd="13" destOrd="0" presId="urn:microsoft.com/office/officeart/2008/layout/LinedList"/>
    <dgm:cxn modelId="{B8D0D71D-61DE-48A2-B367-98885E6F7BBD}" type="presParOf" srcId="{DA3FC5B9-E302-4795-9E25-324D3CBB22D6}" destId="{75F0C90F-F04F-4ACE-863C-42024785A1D0}" srcOrd="0" destOrd="0" presId="urn:microsoft.com/office/officeart/2008/layout/LinedList"/>
    <dgm:cxn modelId="{A880C3F2-3D72-43FE-977A-DBF21643A41C}" type="presParOf" srcId="{DA3FC5B9-E302-4795-9E25-324D3CBB22D6}" destId="{AF9F110A-7A6E-44B2-BC4E-D0BC0D799F37}" srcOrd="1" destOrd="0" presId="urn:microsoft.com/office/officeart/2008/layout/LinedList"/>
    <dgm:cxn modelId="{9A556935-8299-4946-BCF9-A1C7E7819F10}" type="presParOf" srcId="{DA3FC5B9-E302-4795-9E25-324D3CBB22D6}" destId="{503B0CBA-4B18-4E52-B526-62B58346C214}" srcOrd="2" destOrd="0" presId="urn:microsoft.com/office/officeart/2008/layout/LinedList"/>
    <dgm:cxn modelId="{8E5956A9-1476-4B42-86B9-53A1F16200EE}" type="presParOf" srcId="{42F6CB2F-0744-4C1B-A847-CD2A01404B13}" destId="{25E4B76B-9713-4296-BBCE-E79B86C1C027}" srcOrd="14" destOrd="0" presId="urn:microsoft.com/office/officeart/2008/layout/LinedList"/>
    <dgm:cxn modelId="{5C010D85-15BD-47F0-98C5-2A5CBE891D06}" type="presParOf" srcId="{42F6CB2F-0744-4C1B-A847-CD2A01404B13}" destId="{2E518586-5B19-49AE-93F3-4499EC4E0242}"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60B74D-D785-49B6-9BEE-80B61BCC7480}" type="doc">
      <dgm:prSet loTypeId="#2" qsTypeId="urn:microsoft.com/office/officeart/2005/8/quickstyle/simple1#4" csTypeId="urn:microsoft.com/office/officeart/2005/8/colors/accent1_2#2"/>
      <dgm:spPr/>
      <dgm:t>
        <a:bodyPr/>
        <a:lstStyle/>
        <a:p>
          <a:endParaRPr/>
        </a:p>
      </dgm:t>
    </dgm:pt>
    <dgm:pt modelId="{25E95AC1-59D4-46F9-B2DE-BA2916A88337}">
      <dgm:prSet/>
      <dgm:spPr/>
      <dgm:t>
        <a:bodyPr/>
        <a:lstStyle/>
        <a:p>
          <a:r>
            <a:rPr b="1"/>
            <a:t>HISTORICAL LEGACY → MODERN PARTICIPATION</a:t>
          </a:r>
          <a:endParaRPr/>
        </a:p>
      </dgm:t>
    </dgm:pt>
    <dgm:pt modelId="{B35ED9ED-5596-46D8-82C2-E2AF5CE6E240}" type="parTrans" cxnId="{AD06A725-95CF-4F88-907B-293257174F27}">
      <dgm:prSet/>
      <dgm:spPr/>
      <dgm:t>
        <a:bodyPr/>
        <a:lstStyle/>
        <a:p>
          <a:endParaRPr/>
        </a:p>
      </dgm:t>
    </dgm:pt>
    <dgm:pt modelId="{E4163D1E-35B2-4743-9CA9-CD4331F15411}" type="sibTrans" cxnId="{AD06A725-95CF-4F88-907B-293257174F27}">
      <dgm:prSet/>
      <dgm:spPr/>
      <dgm:t>
        <a:bodyPr/>
        <a:lstStyle/>
        <a:p>
          <a:endParaRPr/>
        </a:p>
      </dgm:t>
    </dgm:pt>
    <dgm:pt modelId="{DB40A51E-8DC7-47CE-9933-EBF24C8AC265}">
      <dgm:prSet/>
      <dgm:spPr/>
      <dgm:t>
        <a:bodyPr/>
        <a:lstStyle/>
        <a:p>
          <a:r>
            <a:t>Immigration policy – access to public systems tied to legal status</a:t>
          </a:r>
        </a:p>
      </dgm:t>
    </dgm:pt>
    <dgm:pt modelId="{08972634-A9D5-4B71-943B-FF61C59812CC}" type="parTrans" cxnId="{DAD7E581-AB25-44E7-8F1B-29359C8A12E6}">
      <dgm:prSet/>
      <dgm:spPr/>
      <dgm:t>
        <a:bodyPr/>
        <a:lstStyle/>
        <a:p>
          <a:endParaRPr/>
        </a:p>
      </dgm:t>
    </dgm:pt>
    <dgm:pt modelId="{90A58468-E9E5-4E20-AB8B-3ADE9BAC6B13}" type="sibTrans" cxnId="{DAD7E581-AB25-44E7-8F1B-29359C8A12E6}">
      <dgm:prSet/>
      <dgm:spPr/>
      <dgm:t>
        <a:bodyPr/>
        <a:lstStyle/>
        <a:p>
          <a:endParaRPr/>
        </a:p>
      </dgm:t>
    </dgm:pt>
    <dgm:pt modelId="{8B9843AE-C92F-4C2D-9977-42553F29BD6D}">
      <dgm:prSet/>
      <dgm:spPr/>
      <dgm:t>
        <a:bodyPr/>
        <a:lstStyle/>
        <a:p>
          <a:r>
            <a:t>Enforcement priorities have shifted; uncertainty remains constant</a:t>
          </a:r>
        </a:p>
      </dgm:t>
    </dgm:pt>
    <dgm:pt modelId="{5E67FDAA-7507-4533-89BF-E5438DCEA3DD}" type="parTrans" cxnId="{4DE2A3D9-12D4-4D5A-A91C-ABEC3D319C47}">
      <dgm:prSet/>
      <dgm:spPr/>
      <dgm:t>
        <a:bodyPr/>
        <a:lstStyle/>
        <a:p>
          <a:endParaRPr/>
        </a:p>
      </dgm:t>
    </dgm:pt>
    <dgm:pt modelId="{364AD6EB-2574-4864-97FC-6767B874A17A}" type="sibTrans" cxnId="{4DE2A3D9-12D4-4D5A-A91C-ABEC3D319C47}">
      <dgm:prSet/>
      <dgm:spPr/>
      <dgm:t>
        <a:bodyPr/>
        <a:lstStyle/>
        <a:p>
          <a:endParaRPr/>
        </a:p>
      </dgm:t>
    </dgm:pt>
    <dgm:pt modelId="{F2FBDE03-8A01-4C5C-B04A-5BEAB522A12F}">
      <dgm:prSet/>
      <dgm:spPr/>
      <dgm:t>
        <a:bodyPr/>
        <a:lstStyle/>
        <a:p>
          <a:r>
            <a:t>Mixed-status families must navigate multiple legal systems</a:t>
          </a:r>
        </a:p>
      </dgm:t>
    </dgm:pt>
    <dgm:pt modelId="{E7210A70-953D-4A01-ADAF-674099D0E85D}" type="parTrans" cxnId="{AB955BE9-6788-4ABB-847C-4741C76C2C75}">
      <dgm:prSet/>
      <dgm:spPr/>
      <dgm:t>
        <a:bodyPr/>
        <a:lstStyle/>
        <a:p>
          <a:endParaRPr/>
        </a:p>
      </dgm:t>
    </dgm:pt>
    <dgm:pt modelId="{B7CFF903-7B2F-40EA-8214-A432A8E1553A}" type="sibTrans" cxnId="{AB955BE9-6788-4ABB-847C-4741C76C2C75}">
      <dgm:prSet/>
      <dgm:spPr/>
      <dgm:t>
        <a:bodyPr/>
        <a:lstStyle/>
        <a:p>
          <a:endParaRPr/>
        </a:p>
      </dgm:t>
    </dgm:pt>
    <dgm:pt modelId="{E1F9589D-7677-45AA-A7E3-6BA51A2AE1B6}">
      <dgm:prSet/>
      <dgm:spPr/>
      <dgm:t>
        <a:bodyPr/>
        <a:lstStyle/>
        <a:p>
          <a:r>
            <a:t>Perception of risk affects participation more than actual eligibility</a:t>
          </a:r>
        </a:p>
      </dgm:t>
    </dgm:pt>
    <dgm:pt modelId="{59AD6662-48F9-4ABA-A5A9-39618FAEA641}" type="parTrans" cxnId="{FD1527A3-9D37-455A-AFA9-B094E5064449}">
      <dgm:prSet/>
      <dgm:spPr/>
      <dgm:t>
        <a:bodyPr/>
        <a:lstStyle/>
        <a:p>
          <a:endParaRPr/>
        </a:p>
      </dgm:t>
    </dgm:pt>
    <dgm:pt modelId="{5CA47A9D-2EDB-4A92-BBE3-BC316E29333D}" type="sibTrans" cxnId="{FD1527A3-9D37-455A-AFA9-B094E5064449}">
      <dgm:prSet/>
      <dgm:spPr/>
      <dgm:t>
        <a:bodyPr/>
        <a:lstStyle/>
        <a:p>
          <a:endParaRPr/>
        </a:p>
      </dgm:t>
    </dgm:pt>
    <dgm:pt modelId="{71527541-F5F2-44A4-BEF1-8C9CA3CD3837}">
      <dgm:prSet/>
      <dgm:spPr/>
      <dgm:t>
        <a:bodyPr/>
        <a:lstStyle/>
        <a:p>
          <a:endParaRPr/>
        </a:p>
      </dgm:t>
    </dgm:pt>
    <dgm:pt modelId="{DC502903-A169-4559-844E-43773E003E66}" type="parTrans" cxnId="{92E65C73-AD3F-448A-9C99-2A944270DA7A}">
      <dgm:prSet/>
      <dgm:spPr/>
      <dgm:t>
        <a:bodyPr/>
        <a:lstStyle/>
        <a:p>
          <a:endParaRPr/>
        </a:p>
      </dgm:t>
    </dgm:pt>
    <dgm:pt modelId="{42EB0D85-524C-4A1F-9BBE-E777D50823AA}" type="sibTrans" cxnId="{92E65C73-AD3F-448A-9C99-2A944270DA7A}">
      <dgm:prSet/>
      <dgm:spPr/>
      <dgm:t>
        <a:bodyPr/>
        <a:lstStyle/>
        <a:p>
          <a:endParaRPr/>
        </a:p>
      </dgm:t>
    </dgm:pt>
    <dgm:pt modelId="{CED454ED-5260-4003-AAB0-EB9D0A04E748}">
      <dgm:prSet/>
      <dgm:spPr/>
      <dgm:t>
        <a:bodyPr/>
        <a:lstStyle/>
        <a:p>
          <a:endParaRPr/>
        </a:p>
      </dgm:t>
    </dgm:pt>
    <dgm:pt modelId="{8FA7B176-C475-478B-B140-AE1BE0E3BFCD}" type="parTrans" cxnId="{976CB044-4A4E-47F8-AA28-DE4D95967F55}">
      <dgm:prSet/>
      <dgm:spPr/>
      <dgm:t>
        <a:bodyPr/>
        <a:lstStyle/>
        <a:p>
          <a:endParaRPr/>
        </a:p>
      </dgm:t>
    </dgm:pt>
    <dgm:pt modelId="{7E907E2D-7261-4DDC-8E0F-D06CD90CD15C}" type="sibTrans" cxnId="{976CB044-4A4E-47F8-AA28-DE4D95967F55}">
      <dgm:prSet/>
      <dgm:spPr/>
      <dgm:t>
        <a:bodyPr/>
        <a:lstStyle/>
        <a:p>
          <a:endParaRPr/>
        </a:p>
      </dgm:t>
    </dgm:pt>
    <dgm:pt modelId="{6D7093E5-0FD3-4761-B8D1-5E6927ECC7FC}">
      <dgm:prSet/>
      <dgm:spPr/>
      <dgm:t>
        <a:bodyPr/>
        <a:lstStyle/>
        <a:p>
          <a:endParaRPr/>
        </a:p>
      </dgm:t>
    </dgm:pt>
    <dgm:pt modelId="{B0812580-5CEE-41F7-B3A0-1C0890F4EF1B}" type="parTrans" cxnId="{C38C90E2-2A97-4E67-B0E7-973ADE49B996}">
      <dgm:prSet/>
      <dgm:spPr/>
      <dgm:t>
        <a:bodyPr/>
        <a:lstStyle/>
        <a:p>
          <a:endParaRPr/>
        </a:p>
      </dgm:t>
    </dgm:pt>
    <dgm:pt modelId="{37D640A2-82BD-4BAF-A607-3BDD76D40190}" type="sibTrans" cxnId="{C38C90E2-2A97-4E67-B0E7-973ADE49B996}">
      <dgm:prSet/>
      <dgm:spPr/>
      <dgm:t>
        <a:bodyPr/>
        <a:lstStyle/>
        <a:p>
          <a:endParaRPr/>
        </a:p>
      </dgm:t>
    </dgm:pt>
    <dgm:pt modelId="{1DE89F22-8FC9-3442-8355-BE679DCCFAB2}" type="pres">
      <dgm:prSet presAssocID="{7760B74D-D785-49B6-9BEE-80B61BCC7480}" presName="diagram" presStyleCnt="0"/>
      <dgm:spPr/>
    </dgm:pt>
    <dgm:pt modelId="{4E600C4B-5F96-9945-A119-94D2B8930553}" type="pres">
      <dgm:prSet presAssocID="{25E95AC1-59D4-46F9-B2DE-BA2916A88337}" presName="node" presStyleLbl="node1" presStyleIdx="0" presStyleCnt="1"/>
      <dgm:spPr/>
    </dgm:pt>
  </dgm:ptLst>
  <dgm:cxnLst>
    <dgm:cxn modelId="{54BDB521-268A-9A43-8308-4F7E2C091D51}" type="presOf" srcId="{8B9843AE-C92F-4C2D-9977-42553F29BD6D}" destId="{4E600C4B-5F96-9945-A119-94D2B8930553}" srcOrd="0" destOrd="3" presId="#2"/>
    <dgm:cxn modelId="{AD06A725-95CF-4F88-907B-293257174F27}" srcId="{7760B74D-D785-49B6-9BEE-80B61BCC7480}" destId="{25E95AC1-59D4-46F9-B2DE-BA2916A88337}" srcOrd="0" destOrd="0" parTransId="{B35ED9ED-5596-46D8-82C2-E2AF5CE6E240}" sibTransId="{E4163D1E-35B2-4743-9CA9-CD4331F15411}"/>
    <dgm:cxn modelId="{F177842A-C312-9947-AA9F-EEDE0274577E}" type="presOf" srcId="{71527541-F5F2-44A4-BEF1-8C9CA3CD3837}" destId="{4E600C4B-5F96-9945-A119-94D2B8930553}" srcOrd="0" destOrd="2" presId="#2"/>
    <dgm:cxn modelId="{976CB044-4A4E-47F8-AA28-DE4D95967F55}" srcId="{25E95AC1-59D4-46F9-B2DE-BA2916A88337}" destId="{CED454ED-5260-4003-AAB0-EB9D0A04E748}" srcOrd="3" destOrd="0" parTransId="{8FA7B176-C475-478B-B140-AE1BE0E3BFCD}" sibTransId="{7E907E2D-7261-4DDC-8E0F-D06CD90CD15C}"/>
    <dgm:cxn modelId="{CB90044C-A828-0E41-B12C-24BB460251BE}" type="presOf" srcId="{6D7093E5-0FD3-4761-B8D1-5E6927ECC7FC}" destId="{4E600C4B-5F96-9945-A119-94D2B8930553}" srcOrd="0" destOrd="6" presId="#2"/>
    <dgm:cxn modelId="{A859C872-EB6C-7248-AA88-09431363B5DB}" type="presOf" srcId="{25E95AC1-59D4-46F9-B2DE-BA2916A88337}" destId="{4E600C4B-5F96-9945-A119-94D2B8930553}" srcOrd="0" destOrd="0" presId="#2"/>
    <dgm:cxn modelId="{92E65C73-AD3F-448A-9C99-2A944270DA7A}" srcId="{25E95AC1-59D4-46F9-B2DE-BA2916A88337}" destId="{71527541-F5F2-44A4-BEF1-8C9CA3CD3837}" srcOrd="1" destOrd="0" parTransId="{DC502903-A169-4559-844E-43773E003E66}" sibTransId="{42EB0D85-524C-4A1F-9BBE-E777D50823AA}"/>
    <dgm:cxn modelId="{11159E59-3D31-3E46-9510-35EC71FB8B57}" type="presOf" srcId="{F2FBDE03-8A01-4C5C-B04A-5BEAB522A12F}" destId="{4E600C4B-5F96-9945-A119-94D2B8930553}" srcOrd="0" destOrd="5" presId="#2"/>
    <dgm:cxn modelId="{1B66D07B-7999-3344-9F17-9FAC38BA2EDC}" type="presOf" srcId="{DB40A51E-8DC7-47CE-9933-EBF24C8AC265}" destId="{4E600C4B-5F96-9945-A119-94D2B8930553}" srcOrd="0" destOrd="1" presId="#2"/>
    <dgm:cxn modelId="{DAD7E581-AB25-44E7-8F1B-29359C8A12E6}" srcId="{25E95AC1-59D4-46F9-B2DE-BA2916A88337}" destId="{DB40A51E-8DC7-47CE-9933-EBF24C8AC265}" srcOrd="0" destOrd="0" parTransId="{08972634-A9D5-4B71-943B-FF61C59812CC}" sibTransId="{90A58468-E9E5-4E20-AB8B-3ADE9BAC6B13}"/>
    <dgm:cxn modelId="{621BFF91-5B7A-8B40-A4F8-63D4AF5FA0E4}" type="presOf" srcId="{E1F9589D-7677-45AA-A7E3-6BA51A2AE1B6}" destId="{4E600C4B-5F96-9945-A119-94D2B8930553}" srcOrd="0" destOrd="7" presId="#2"/>
    <dgm:cxn modelId="{FD1527A3-9D37-455A-AFA9-B094E5064449}" srcId="{25E95AC1-59D4-46F9-B2DE-BA2916A88337}" destId="{E1F9589D-7677-45AA-A7E3-6BA51A2AE1B6}" srcOrd="6" destOrd="0" parTransId="{59AD6662-48F9-4ABA-A5A9-39618FAEA641}" sibTransId="{5CA47A9D-2EDB-4A92-BBE3-BC316E29333D}"/>
    <dgm:cxn modelId="{CE3028D7-5491-3A41-9744-817384791F2D}" type="presOf" srcId="{7760B74D-D785-49B6-9BEE-80B61BCC7480}" destId="{1DE89F22-8FC9-3442-8355-BE679DCCFAB2}" srcOrd="0" destOrd="0" presId="#2"/>
    <dgm:cxn modelId="{4DE2A3D9-12D4-4D5A-A91C-ABEC3D319C47}" srcId="{25E95AC1-59D4-46F9-B2DE-BA2916A88337}" destId="{8B9843AE-C92F-4C2D-9977-42553F29BD6D}" srcOrd="2" destOrd="0" parTransId="{5E67FDAA-7507-4533-89BF-E5438DCEA3DD}" sibTransId="{364AD6EB-2574-4864-97FC-6767B874A17A}"/>
    <dgm:cxn modelId="{C38C90E2-2A97-4E67-B0E7-973ADE49B996}" srcId="{25E95AC1-59D4-46F9-B2DE-BA2916A88337}" destId="{6D7093E5-0FD3-4761-B8D1-5E6927ECC7FC}" srcOrd="5" destOrd="0" parTransId="{B0812580-5CEE-41F7-B3A0-1C0890F4EF1B}" sibTransId="{37D640A2-82BD-4BAF-A607-3BDD76D40190}"/>
    <dgm:cxn modelId="{E3A466E8-6FA8-E44E-8A25-D16EB652A277}" type="presOf" srcId="{CED454ED-5260-4003-AAB0-EB9D0A04E748}" destId="{4E600C4B-5F96-9945-A119-94D2B8930553}" srcOrd="0" destOrd="4" presId="#2"/>
    <dgm:cxn modelId="{AB955BE9-6788-4ABB-847C-4741C76C2C75}" srcId="{25E95AC1-59D4-46F9-B2DE-BA2916A88337}" destId="{F2FBDE03-8A01-4C5C-B04A-5BEAB522A12F}" srcOrd="4" destOrd="0" parTransId="{E7210A70-953D-4A01-ADAF-674099D0E85D}" sibTransId="{B7CFF903-7B2F-40EA-8214-A432A8E1553A}"/>
    <dgm:cxn modelId="{7969BBA3-4144-AC4A-B1A3-E56053D5DA09}" type="presParOf" srcId="{1DE89F22-8FC9-3442-8355-BE679DCCFAB2}" destId="{4E600C4B-5F96-9945-A119-94D2B8930553}" srcOrd="0" destOrd="0" pres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C3F2E1-0E1D-47AE-A5B4-A63C7B05790F}" type="doc">
      <dgm:prSet loTypeId="urn:microsoft.com/office/officeart/2008/layout/LinedList" loCatId="list" qsTypeId="urn:microsoft.com/office/officeart/2005/8/quickstyle/simple4#2" qsCatId="simple" csTypeId="urn:microsoft.com/office/officeart/2005/8/colors/colorful5#13" csCatId="colorful"/>
      <dgm:spPr/>
      <dgm:t>
        <a:bodyPr/>
        <a:lstStyle/>
        <a:p>
          <a:endParaRPr lang="en-US"/>
        </a:p>
      </dgm:t>
    </dgm:pt>
    <dgm:pt modelId="{49F60AB7-7CF9-412A-AD08-8149F4595ABB}">
      <dgm:prSet/>
      <dgm:spPr/>
      <dgm:t>
        <a:bodyPr/>
        <a:lstStyle/>
        <a:p>
          <a:r>
            <a:rPr lang="en-US" b="1" i="0" baseline="0"/>
            <a:t>What is your biggest challenge when a parent relocates?</a:t>
          </a:r>
          <a:endParaRPr lang="en-US"/>
        </a:p>
      </dgm:t>
    </dgm:pt>
    <dgm:pt modelId="{EC62B74C-6139-4E27-9ABF-9F3F447FDA70}" type="parTrans" cxnId="{DB43B0A3-AFD6-49B3-9B98-5F60958E2B41}">
      <dgm:prSet/>
      <dgm:spPr/>
      <dgm:t>
        <a:bodyPr/>
        <a:lstStyle/>
        <a:p>
          <a:endParaRPr lang="en-US"/>
        </a:p>
      </dgm:t>
    </dgm:pt>
    <dgm:pt modelId="{079C8164-DDDF-48B6-97B5-1C06B41B877A}" type="sibTrans" cxnId="{DB43B0A3-AFD6-49B3-9B98-5F60958E2B41}">
      <dgm:prSet/>
      <dgm:spPr/>
      <dgm:t>
        <a:bodyPr/>
        <a:lstStyle/>
        <a:p>
          <a:endParaRPr lang="en-US"/>
        </a:p>
      </dgm:t>
    </dgm:pt>
    <dgm:pt modelId="{879F7D6A-34F6-4C1C-B9CC-DD9E21A02624}">
      <dgm:prSet/>
      <dgm:spPr/>
      <dgm:t>
        <a:bodyPr/>
        <a:lstStyle/>
        <a:p>
          <a:r>
            <a:rPr lang="en-US" b="1" i="0" baseline="0"/>
            <a:t>Locating the parent</a:t>
          </a:r>
          <a:endParaRPr lang="en-US"/>
        </a:p>
      </dgm:t>
    </dgm:pt>
    <dgm:pt modelId="{8EA3AAA3-673E-4A15-ABD7-65E59D5426EB}" type="parTrans" cxnId="{E8E1742C-743D-4D4F-B2C7-630AEEF7F79C}">
      <dgm:prSet/>
      <dgm:spPr/>
      <dgm:t>
        <a:bodyPr/>
        <a:lstStyle/>
        <a:p>
          <a:endParaRPr lang="en-US"/>
        </a:p>
      </dgm:t>
    </dgm:pt>
    <dgm:pt modelId="{382EA5CD-7D4A-4537-B614-80FFD3615166}" type="sibTrans" cxnId="{E8E1742C-743D-4D4F-B2C7-630AEEF7F79C}">
      <dgm:prSet/>
      <dgm:spPr/>
      <dgm:t>
        <a:bodyPr/>
        <a:lstStyle/>
        <a:p>
          <a:endParaRPr lang="en-US"/>
        </a:p>
      </dgm:t>
    </dgm:pt>
    <dgm:pt modelId="{F9E107FB-1B55-44DF-B1BD-B16580A7D7B8}">
      <dgm:prSet/>
      <dgm:spPr/>
      <dgm:t>
        <a:bodyPr/>
        <a:lstStyle/>
        <a:p>
          <a:r>
            <a:rPr lang="en-US" b="1" i="0" baseline="0"/>
            <a:t>Verifying income</a:t>
          </a:r>
          <a:endParaRPr lang="en-US"/>
        </a:p>
      </dgm:t>
    </dgm:pt>
    <dgm:pt modelId="{676B9E22-1640-4770-9037-282D63C7FA5F}" type="parTrans" cxnId="{1A6CCE3D-E143-412A-B41C-A5AFD3D51E75}">
      <dgm:prSet/>
      <dgm:spPr/>
      <dgm:t>
        <a:bodyPr/>
        <a:lstStyle/>
        <a:p>
          <a:endParaRPr lang="en-US"/>
        </a:p>
      </dgm:t>
    </dgm:pt>
    <dgm:pt modelId="{A2E58D81-BD8C-42BE-AC97-F95EC7C3F19E}" type="sibTrans" cxnId="{1A6CCE3D-E143-412A-B41C-A5AFD3D51E75}">
      <dgm:prSet/>
      <dgm:spPr/>
      <dgm:t>
        <a:bodyPr/>
        <a:lstStyle/>
        <a:p>
          <a:endParaRPr lang="en-US"/>
        </a:p>
      </dgm:t>
    </dgm:pt>
    <dgm:pt modelId="{D4AAAD5C-4331-4E3E-A8FE-6E5E8BB0E549}">
      <dgm:prSet/>
      <dgm:spPr/>
      <dgm:t>
        <a:bodyPr/>
        <a:lstStyle/>
        <a:p>
          <a:r>
            <a:rPr lang="en-US" b="1" i="0" baseline="0"/>
            <a:t>Serving documents</a:t>
          </a:r>
          <a:endParaRPr lang="en-US"/>
        </a:p>
      </dgm:t>
    </dgm:pt>
    <dgm:pt modelId="{C815208B-040A-4F7B-B968-D9A87868308C}" type="parTrans" cxnId="{462F2452-1882-4E6C-B738-F45CA8710C7A}">
      <dgm:prSet/>
      <dgm:spPr/>
      <dgm:t>
        <a:bodyPr/>
        <a:lstStyle/>
        <a:p>
          <a:endParaRPr lang="en-US"/>
        </a:p>
      </dgm:t>
    </dgm:pt>
    <dgm:pt modelId="{5AE09996-2CB4-4836-8C68-38586D80FEAC}" type="sibTrans" cxnId="{462F2452-1882-4E6C-B738-F45CA8710C7A}">
      <dgm:prSet/>
      <dgm:spPr/>
      <dgm:t>
        <a:bodyPr/>
        <a:lstStyle/>
        <a:p>
          <a:endParaRPr lang="en-US"/>
        </a:p>
      </dgm:t>
    </dgm:pt>
    <dgm:pt modelId="{B6D02A53-860C-4FF2-A74A-22A2BB313191}">
      <dgm:prSet/>
      <dgm:spPr/>
      <dgm:t>
        <a:bodyPr/>
        <a:lstStyle/>
        <a:p>
          <a:r>
            <a:rPr lang="en-US" b="1" i="0" baseline="0"/>
            <a:t>Enforcing support</a:t>
          </a:r>
          <a:endParaRPr lang="en-US"/>
        </a:p>
      </dgm:t>
    </dgm:pt>
    <dgm:pt modelId="{AE6BF24C-83A8-4DB9-B23D-6A388366EA25}" type="parTrans" cxnId="{BE54BC5F-6A20-440F-ABF3-D501BFC383C0}">
      <dgm:prSet/>
      <dgm:spPr/>
      <dgm:t>
        <a:bodyPr/>
        <a:lstStyle/>
        <a:p>
          <a:endParaRPr lang="en-US"/>
        </a:p>
      </dgm:t>
    </dgm:pt>
    <dgm:pt modelId="{C43ED9D2-A605-413E-BAB4-996DD71825E8}" type="sibTrans" cxnId="{BE54BC5F-6A20-440F-ABF3-D501BFC383C0}">
      <dgm:prSet/>
      <dgm:spPr/>
      <dgm:t>
        <a:bodyPr/>
        <a:lstStyle/>
        <a:p>
          <a:endParaRPr lang="en-US"/>
        </a:p>
      </dgm:t>
    </dgm:pt>
    <dgm:pt modelId="{0C31F1D7-D2D8-4372-A2AC-6AD9DDA6D6EC}">
      <dgm:prSet/>
      <dgm:spPr/>
      <dgm:t>
        <a:bodyPr/>
        <a:lstStyle/>
        <a:p>
          <a:r>
            <a:rPr lang="en-US" b="1" i="0" baseline="0"/>
            <a:t>Maintaining contact</a:t>
          </a:r>
          <a:endParaRPr lang="en-US"/>
        </a:p>
      </dgm:t>
    </dgm:pt>
    <dgm:pt modelId="{8AE1A391-FDD8-4587-925D-53F1BAED60F4}" type="parTrans" cxnId="{3DDC13E9-F07E-485E-9268-81C79141D7BE}">
      <dgm:prSet/>
      <dgm:spPr/>
      <dgm:t>
        <a:bodyPr/>
        <a:lstStyle/>
        <a:p>
          <a:endParaRPr lang="en-US"/>
        </a:p>
      </dgm:t>
    </dgm:pt>
    <dgm:pt modelId="{037ED706-363E-4B4D-BE82-27A873C28CF1}" type="sibTrans" cxnId="{3DDC13E9-F07E-485E-9268-81C79141D7BE}">
      <dgm:prSet/>
      <dgm:spPr/>
      <dgm:t>
        <a:bodyPr/>
        <a:lstStyle/>
        <a:p>
          <a:endParaRPr lang="en-US"/>
        </a:p>
      </dgm:t>
    </dgm:pt>
    <dgm:pt modelId="{84FD65FF-16FD-4168-9AC6-43F6AE4B5C16}" type="pres">
      <dgm:prSet presAssocID="{6CC3F2E1-0E1D-47AE-A5B4-A63C7B05790F}" presName="vert0" presStyleCnt="0">
        <dgm:presLayoutVars>
          <dgm:dir/>
          <dgm:animOne val="branch"/>
          <dgm:animLvl val="lvl"/>
        </dgm:presLayoutVars>
      </dgm:prSet>
      <dgm:spPr/>
    </dgm:pt>
    <dgm:pt modelId="{FE249F9E-6423-40D4-A6E0-E99D6CA526F9}" type="pres">
      <dgm:prSet presAssocID="{49F60AB7-7CF9-412A-AD08-8149F4595ABB}" presName="thickLine" presStyleLbl="alignNode1" presStyleIdx="0" presStyleCnt="1"/>
      <dgm:spPr/>
    </dgm:pt>
    <dgm:pt modelId="{A2E0D78D-B10E-4B57-AEE8-1C67B9E2BA0A}" type="pres">
      <dgm:prSet presAssocID="{49F60AB7-7CF9-412A-AD08-8149F4595ABB}" presName="horz1" presStyleCnt="0"/>
      <dgm:spPr/>
    </dgm:pt>
    <dgm:pt modelId="{A747E1DF-F7D2-4496-BBCF-0CB01CC60E4D}" type="pres">
      <dgm:prSet presAssocID="{49F60AB7-7CF9-412A-AD08-8149F4595ABB}" presName="tx1" presStyleLbl="revTx" presStyleIdx="0" presStyleCnt="6"/>
      <dgm:spPr/>
    </dgm:pt>
    <dgm:pt modelId="{7AD81B43-793C-4893-B276-A7CDEED34BAA}" type="pres">
      <dgm:prSet presAssocID="{49F60AB7-7CF9-412A-AD08-8149F4595ABB}" presName="vert1" presStyleCnt="0"/>
      <dgm:spPr/>
    </dgm:pt>
    <dgm:pt modelId="{8261E8F3-0726-4B86-A77C-F7366B011DBE}" type="pres">
      <dgm:prSet presAssocID="{879F7D6A-34F6-4C1C-B9CC-DD9E21A02624}" presName="vertSpace2a" presStyleCnt="0"/>
      <dgm:spPr/>
    </dgm:pt>
    <dgm:pt modelId="{B89B6449-CF65-4B15-B7AC-007D9AC27267}" type="pres">
      <dgm:prSet presAssocID="{879F7D6A-34F6-4C1C-B9CC-DD9E21A02624}" presName="horz2" presStyleCnt="0"/>
      <dgm:spPr/>
    </dgm:pt>
    <dgm:pt modelId="{4B774FD1-06E6-47C3-AC82-CD21F3BF9654}" type="pres">
      <dgm:prSet presAssocID="{879F7D6A-34F6-4C1C-B9CC-DD9E21A02624}" presName="horzSpace2" presStyleCnt="0"/>
      <dgm:spPr/>
    </dgm:pt>
    <dgm:pt modelId="{6609EAF5-3D07-4FEB-AADB-32800E0E4338}" type="pres">
      <dgm:prSet presAssocID="{879F7D6A-34F6-4C1C-B9CC-DD9E21A02624}" presName="tx2" presStyleLbl="revTx" presStyleIdx="1" presStyleCnt="6"/>
      <dgm:spPr/>
    </dgm:pt>
    <dgm:pt modelId="{0FBEE4B6-13C8-493A-BC87-7BF5E81DAFD5}" type="pres">
      <dgm:prSet presAssocID="{879F7D6A-34F6-4C1C-B9CC-DD9E21A02624}" presName="vert2" presStyleCnt="0"/>
      <dgm:spPr/>
    </dgm:pt>
    <dgm:pt modelId="{D3D0EEE3-686A-4766-8150-70725AE8A05C}" type="pres">
      <dgm:prSet presAssocID="{879F7D6A-34F6-4C1C-B9CC-DD9E21A02624}" presName="thinLine2b" presStyleLbl="callout" presStyleIdx="0" presStyleCnt="5"/>
      <dgm:spPr/>
    </dgm:pt>
    <dgm:pt modelId="{BEBB15BD-30E8-46CA-BFAA-91E2EAA37811}" type="pres">
      <dgm:prSet presAssocID="{879F7D6A-34F6-4C1C-B9CC-DD9E21A02624}" presName="vertSpace2b" presStyleCnt="0"/>
      <dgm:spPr/>
    </dgm:pt>
    <dgm:pt modelId="{602B8029-5310-43B7-9688-3653044F37D3}" type="pres">
      <dgm:prSet presAssocID="{F9E107FB-1B55-44DF-B1BD-B16580A7D7B8}" presName="horz2" presStyleCnt="0"/>
      <dgm:spPr/>
    </dgm:pt>
    <dgm:pt modelId="{DBFAD44A-3ED9-41E1-8D47-F757B545E1A4}" type="pres">
      <dgm:prSet presAssocID="{F9E107FB-1B55-44DF-B1BD-B16580A7D7B8}" presName="horzSpace2" presStyleCnt="0"/>
      <dgm:spPr/>
    </dgm:pt>
    <dgm:pt modelId="{5972E87F-392A-4490-BFE2-CA3AA922F774}" type="pres">
      <dgm:prSet presAssocID="{F9E107FB-1B55-44DF-B1BD-B16580A7D7B8}" presName="tx2" presStyleLbl="revTx" presStyleIdx="2" presStyleCnt="6"/>
      <dgm:spPr/>
    </dgm:pt>
    <dgm:pt modelId="{C90F5D80-082E-43D7-93CF-7C41B5081C6F}" type="pres">
      <dgm:prSet presAssocID="{F9E107FB-1B55-44DF-B1BD-B16580A7D7B8}" presName="vert2" presStyleCnt="0"/>
      <dgm:spPr/>
    </dgm:pt>
    <dgm:pt modelId="{470DED96-EBAC-44C7-9934-D5B89B48BE2B}" type="pres">
      <dgm:prSet presAssocID="{F9E107FB-1B55-44DF-B1BD-B16580A7D7B8}" presName="thinLine2b" presStyleLbl="callout" presStyleIdx="1" presStyleCnt="5"/>
      <dgm:spPr/>
    </dgm:pt>
    <dgm:pt modelId="{E33353A6-57FC-45FB-884E-4DEA0BE90DE3}" type="pres">
      <dgm:prSet presAssocID="{F9E107FB-1B55-44DF-B1BD-B16580A7D7B8}" presName="vertSpace2b" presStyleCnt="0"/>
      <dgm:spPr/>
    </dgm:pt>
    <dgm:pt modelId="{0B412E66-8B63-4F44-8083-500484FEB677}" type="pres">
      <dgm:prSet presAssocID="{D4AAAD5C-4331-4E3E-A8FE-6E5E8BB0E549}" presName="horz2" presStyleCnt="0"/>
      <dgm:spPr/>
    </dgm:pt>
    <dgm:pt modelId="{40654119-2D98-4B1C-8560-8EA8324210C0}" type="pres">
      <dgm:prSet presAssocID="{D4AAAD5C-4331-4E3E-A8FE-6E5E8BB0E549}" presName="horzSpace2" presStyleCnt="0"/>
      <dgm:spPr/>
    </dgm:pt>
    <dgm:pt modelId="{136811C4-C3ED-4EE2-AFE8-5C904815FF0A}" type="pres">
      <dgm:prSet presAssocID="{D4AAAD5C-4331-4E3E-A8FE-6E5E8BB0E549}" presName="tx2" presStyleLbl="revTx" presStyleIdx="3" presStyleCnt="6"/>
      <dgm:spPr/>
    </dgm:pt>
    <dgm:pt modelId="{16C1F15C-0DEA-422E-9025-3A8B5EE9265F}" type="pres">
      <dgm:prSet presAssocID="{D4AAAD5C-4331-4E3E-A8FE-6E5E8BB0E549}" presName="vert2" presStyleCnt="0"/>
      <dgm:spPr/>
    </dgm:pt>
    <dgm:pt modelId="{4C52B4B2-12DD-49AE-BE05-5A2B389D7C60}" type="pres">
      <dgm:prSet presAssocID="{D4AAAD5C-4331-4E3E-A8FE-6E5E8BB0E549}" presName="thinLine2b" presStyleLbl="callout" presStyleIdx="2" presStyleCnt="5"/>
      <dgm:spPr/>
    </dgm:pt>
    <dgm:pt modelId="{BC7B1093-6B3B-444F-8316-15EF28F8DF79}" type="pres">
      <dgm:prSet presAssocID="{D4AAAD5C-4331-4E3E-A8FE-6E5E8BB0E549}" presName="vertSpace2b" presStyleCnt="0"/>
      <dgm:spPr/>
    </dgm:pt>
    <dgm:pt modelId="{B394FF98-03BD-48EF-9579-5F4941CB2809}" type="pres">
      <dgm:prSet presAssocID="{B6D02A53-860C-4FF2-A74A-22A2BB313191}" presName="horz2" presStyleCnt="0"/>
      <dgm:spPr/>
    </dgm:pt>
    <dgm:pt modelId="{3347C797-9E20-4026-A354-F1AEAD7FC78D}" type="pres">
      <dgm:prSet presAssocID="{B6D02A53-860C-4FF2-A74A-22A2BB313191}" presName="horzSpace2" presStyleCnt="0"/>
      <dgm:spPr/>
    </dgm:pt>
    <dgm:pt modelId="{1E6D96D6-07E6-428C-884E-D2C47A82A5EE}" type="pres">
      <dgm:prSet presAssocID="{B6D02A53-860C-4FF2-A74A-22A2BB313191}" presName="tx2" presStyleLbl="revTx" presStyleIdx="4" presStyleCnt="6"/>
      <dgm:spPr/>
    </dgm:pt>
    <dgm:pt modelId="{BC310120-F518-4B91-9C79-144C0BE36CA9}" type="pres">
      <dgm:prSet presAssocID="{B6D02A53-860C-4FF2-A74A-22A2BB313191}" presName="vert2" presStyleCnt="0"/>
      <dgm:spPr/>
    </dgm:pt>
    <dgm:pt modelId="{E317019A-EE82-4C7E-BDA8-E06ED188F7F6}" type="pres">
      <dgm:prSet presAssocID="{B6D02A53-860C-4FF2-A74A-22A2BB313191}" presName="thinLine2b" presStyleLbl="callout" presStyleIdx="3" presStyleCnt="5"/>
      <dgm:spPr/>
    </dgm:pt>
    <dgm:pt modelId="{7A2B6BD7-EDA8-4BA5-8823-D7BD04F50044}" type="pres">
      <dgm:prSet presAssocID="{B6D02A53-860C-4FF2-A74A-22A2BB313191}" presName="vertSpace2b" presStyleCnt="0"/>
      <dgm:spPr/>
    </dgm:pt>
    <dgm:pt modelId="{50011EF4-5153-4032-A6D7-F4F892D09C08}" type="pres">
      <dgm:prSet presAssocID="{0C31F1D7-D2D8-4372-A2AC-6AD9DDA6D6EC}" presName="horz2" presStyleCnt="0"/>
      <dgm:spPr/>
    </dgm:pt>
    <dgm:pt modelId="{CD33DFA4-2FD4-45C3-A6C3-07711794876D}" type="pres">
      <dgm:prSet presAssocID="{0C31F1D7-D2D8-4372-A2AC-6AD9DDA6D6EC}" presName="horzSpace2" presStyleCnt="0"/>
      <dgm:spPr/>
    </dgm:pt>
    <dgm:pt modelId="{114396A8-D944-4DF3-A654-F57E9CF2031B}" type="pres">
      <dgm:prSet presAssocID="{0C31F1D7-D2D8-4372-A2AC-6AD9DDA6D6EC}" presName="tx2" presStyleLbl="revTx" presStyleIdx="5" presStyleCnt="6"/>
      <dgm:spPr/>
    </dgm:pt>
    <dgm:pt modelId="{1AEDF96E-1F54-4DB6-A92D-26F1D4C20174}" type="pres">
      <dgm:prSet presAssocID="{0C31F1D7-D2D8-4372-A2AC-6AD9DDA6D6EC}" presName="vert2" presStyleCnt="0"/>
      <dgm:spPr/>
    </dgm:pt>
    <dgm:pt modelId="{7727F0EB-1B32-4CDD-9AC5-EED92444CE43}" type="pres">
      <dgm:prSet presAssocID="{0C31F1D7-D2D8-4372-A2AC-6AD9DDA6D6EC}" presName="thinLine2b" presStyleLbl="callout" presStyleIdx="4" presStyleCnt="5"/>
      <dgm:spPr/>
    </dgm:pt>
    <dgm:pt modelId="{B811AAB5-3E82-4299-A571-1187F210F1F3}" type="pres">
      <dgm:prSet presAssocID="{0C31F1D7-D2D8-4372-A2AC-6AD9DDA6D6EC}" presName="vertSpace2b" presStyleCnt="0"/>
      <dgm:spPr/>
    </dgm:pt>
  </dgm:ptLst>
  <dgm:cxnLst>
    <dgm:cxn modelId="{55A3F910-EE26-4FEB-BBA6-D6C24947E22F}" type="presOf" srcId="{B6D02A53-860C-4FF2-A74A-22A2BB313191}" destId="{1E6D96D6-07E6-428C-884E-D2C47A82A5EE}" srcOrd="0" destOrd="0" presId="urn:microsoft.com/office/officeart/2008/layout/LinedList"/>
    <dgm:cxn modelId="{E8E1742C-743D-4D4F-B2C7-630AEEF7F79C}" srcId="{49F60AB7-7CF9-412A-AD08-8149F4595ABB}" destId="{879F7D6A-34F6-4C1C-B9CC-DD9E21A02624}" srcOrd="0" destOrd="0" parTransId="{8EA3AAA3-673E-4A15-ABD7-65E59D5426EB}" sibTransId="{382EA5CD-7D4A-4537-B614-80FFD3615166}"/>
    <dgm:cxn modelId="{1A6CCE3D-E143-412A-B41C-A5AFD3D51E75}" srcId="{49F60AB7-7CF9-412A-AD08-8149F4595ABB}" destId="{F9E107FB-1B55-44DF-B1BD-B16580A7D7B8}" srcOrd="1" destOrd="0" parTransId="{676B9E22-1640-4770-9037-282D63C7FA5F}" sibTransId="{A2E58D81-BD8C-42BE-AC97-F95EC7C3F19E}"/>
    <dgm:cxn modelId="{BE54BC5F-6A20-440F-ABF3-D501BFC383C0}" srcId="{49F60AB7-7CF9-412A-AD08-8149F4595ABB}" destId="{B6D02A53-860C-4FF2-A74A-22A2BB313191}" srcOrd="3" destOrd="0" parTransId="{AE6BF24C-83A8-4DB9-B23D-6A388366EA25}" sibTransId="{C43ED9D2-A605-413E-BAB4-996DD71825E8}"/>
    <dgm:cxn modelId="{7F5F704A-FEF1-4CC8-A436-3DE508E21FE5}" type="presOf" srcId="{49F60AB7-7CF9-412A-AD08-8149F4595ABB}" destId="{A747E1DF-F7D2-4496-BBCF-0CB01CC60E4D}" srcOrd="0" destOrd="0" presId="urn:microsoft.com/office/officeart/2008/layout/LinedList"/>
    <dgm:cxn modelId="{8927C04B-78D4-48C3-B82A-C865C17B8FF3}" type="presOf" srcId="{D4AAAD5C-4331-4E3E-A8FE-6E5E8BB0E549}" destId="{136811C4-C3ED-4EE2-AFE8-5C904815FF0A}" srcOrd="0" destOrd="0" presId="urn:microsoft.com/office/officeart/2008/layout/LinedList"/>
    <dgm:cxn modelId="{462F2452-1882-4E6C-B738-F45CA8710C7A}" srcId="{49F60AB7-7CF9-412A-AD08-8149F4595ABB}" destId="{D4AAAD5C-4331-4E3E-A8FE-6E5E8BB0E549}" srcOrd="2" destOrd="0" parTransId="{C815208B-040A-4F7B-B968-D9A87868308C}" sibTransId="{5AE09996-2CB4-4836-8C68-38586D80FEAC}"/>
    <dgm:cxn modelId="{01877D85-C853-4337-9F7B-2402E335E721}" type="presOf" srcId="{0C31F1D7-D2D8-4372-A2AC-6AD9DDA6D6EC}" destId="{114396A8-D944-4DF3-A654-F57E9CF2031B}" srcOrd="0" destOrd="0" presId="urn:microsoft.com/office/officeart/2008/layout/LinedList"/>
    <dgm:cxn modelId="{E4ACD594-5595-4E1E-9F3C-C93E2F5B8D6D}" type="presOf" srcId="{879F7D6A-34F6-4C1C-B9CC-DD9E21A02624}" destId="{6609EAF5-3D07-4FEB-AADB-32800E0E4338}" srcOrd="0" destOrd="0" presId="urn:microsoft.com/office/officeart/2008/layout/LinedList"/>
    <dgm:cxn modelId="{DB43B0A3-AFD6-49B3-9B98-5F60958E2B41}" srcId="{6CC3F2E1-0E1D-47AE-A5B4-A63C7B05790F}" destId="{49F60AB7-7CF9-412A-AD08-8149F4595ABB}" srcOrd="0" destOrd="0" parTransId="{EC62B74C-6139-4E27-9ABF-9F3F447FDA70}" sibTransId="{079C8164-DDDF-48B6-97B5-1C06B41B877A}"/>
    <dgm:cxn modelId="{5F2B91CD-7119-4849-99FE-90D9C5E54E41}" type="presOf" srcId="{F9E107FB-1B55-44DF-B1BD-B16580A7D7B8}" destId="{5972E87F-392A-4490-BFE2-CA3AA922F774}" srcOrd="0" destOrd="0" presId="urn:microsoft.com/office/officeart/2008/layout/LinedList"/>
    <dgm:cxn modelId="{3DDC13E9-F07E-485E-9268-81C79141D7BE}" srcId="{49F60AB7-7CF9-412A-AD08-8149F4595ABB}" destId="{0C31F1D7-D2D8-4372-A2AC-6AD9DDA6D6EC}" srcOrd="4" destOrd="0" parTransId="{8AE1A391-FDD8-4587-925D-53F1BAED60F4}" sibTransId="{037ED706-363E-4B4D-BE82-27A873C28CF1}"/>
    <dgm:cxn modelId="{B154B6EE-741C-40C9-A011-5CC9292668B6}" type="presOf" srcId="{6CC3F2E1-0E1D-47AE-A5B4-A63C7B05790F}" destId="{84FD65FF-16FD-4168-9AC6-43F6AE4B5C16}" srcOrd="0" destOrd="0" presId="urn:microsoft.com/office/officeart/2008/layout/LinedList"/>
    <dgm:cxn modelId="{9995C8CA-C496-4B2E-B9ED-5F4AB2742853}" type="presParOf" srcId="{84FD65FF-16FD-4168-9AC6-43F6AE4B5C16}" destId="{FE249F9E-6423-40D4-A6E0-E99D6CA526F9}" srcOrd="0" destOrd="0" presId="urn:microsoft.com/office/officeart/2008/layout/LinedList"/>
    <dgm:cxn modelId="{2D9814D9-5060-4D29-9054-C8BF6ED84F2C}" type="presParOf" srcId="{84FD65FF-16FD-4168-9AC6-43F6AE4B5C16}" destId="{A2E0D78D-B10E-4B57-AEE8-1C67B9E2BA0A}" srcOrd="1" destOrd="0" presId="urn:microsoft.com/office/officeart/2008/layout/LinedList"/>
    <dgm:cxn modelId="{06BE90B2-9B86-44C2-8149-6A0B4E0EBD65}" type="presParOf" srcId="{A2E0D78D-B10E-4B57-AEE8-1C67B9E2BA0A}" destId="{A747E1DF-F7D2-4496-BBCF-0CB01CC60E4D}" srcOrd="0" destOrd="0" presId="urn:microsoft.com/office/officeart/2008/layout/LinedList"/>
    <dgm:cxn modelId="{09CFB930-27A7-4029-ADE8-0A7A04260CBA}" type="presParOf" srcId="{A2E0D78D-B10E-4B57-AEE8-1C67B9E2BA0A}" destId="{7AD81B43-793C-4893-B276-A7CDEED34BAA}" srcOrd="1" destOrd="0" presId="urn:microsoft.com/office/officeart/2008/layout/LinedList"/>
    <dgm:cxn modelId="{8999E01C-531A-46F6-9CF3-D955D38059AF}" type="presParOf" srcId="{7AD81B43-793C-4893-B276-A7CDEED34BAA}" destId="{8261E8F3-0726-4B86-A77C-F7366B011DBE}" srcOrd="0" destOrd="0" presId="urn:microsoft.com/office/officeart/2008/layout/LinedList"/>
    <dgm:cxn modelId="{784DCC8F-34CF-411F-8406-6B6C4EBC2281}" type="presParOf" srcId="{7AD81B43-793C-4893-B276-A7CDEED34BAA}" destId="{B89B6449-CF65-4B15-B7AC-007D9AC27267}" srcOrd="1" destOrd="0" presId="urn:microsoft.com/office/officeart/2008/layout/LinedList"/>
    <dgm:cxn modelId="{FFE7A4CA-A72E-4B1C-9282-F015C39B1DC3}" type="presParOf" srcId="{B89B6449-CF65-4B15-B7AC-007D9AC27267}" destId="{4B774FD1-06E6-47C3-AC82-CD21F3BF9654}" srcOrd="0" destOrd="0" presId="urn:microsoft.com/office/officeart/2008/layout/LinedList"/>
    <dgm:cxn modelId="{EB7AC30F-6E38-485B-9F6E-A1BA8A95D04C}" type="presParOf" srcId="{B89B6449-CF65-4B15-B7AC-007D9AC27267}" destId="{6609EAF5-3D07-4FEB-AADB-32800E0E4338}" srcOrd="1" destOrd="0" presId="urn:microsoft.com/office/officeart/2008/layout/LinedList"/>
    <dgm:cxn modelId="{B6959E87-1AC9-4D0A-9396-67718A5C77A1}" type="presParOf" srcId="{B89B6449-CF65-4B15-B7AC-007D9AC27267}" destId="{0FBEE4B6-13C8-493A-BC87-7BF5E81DAFD5}" srcOrd="2" destOrd="0" presId="urn:microsoft.com/office/officeart/2008/layout/LinedList"/>
    <dgm:cxn modelId="{3668A508-DDE4-4432-ADC1-6B89972CFA3A}" type="presParOf" srcId="{7AD81B43-793C-4893-B276-A7CDEED34BAA}" destId="{D3D0EEE3-686A-4766-8150-70725AE8A05C}" srcOrd="2" destOrd="0" presId="urn:microsoft.com/office/officeart/2008/layout/LinedList"/>
    <dgm:cxn modelId="{4A404320-4DBF-4D5E-BAE8-8A4694729DE0}" type="presParOf" srcId="{7AD81B43-793C-4893-B276-A7CDEED34BAA}" destId="{BEBB15BD-30E8-46CA-BFAA-91E2EAA37811}" srcOrd="3" destOrd="0" presId="urn:microsoft.com/office/officeart/2008/layout/LinedList"/>
    <dgm:cxn modelId="{905B79CD-D940-48D8-A628-E8C56BBACB76}" type="presParOf" srcId="{7AD81B43-793C-4893-B276-A7CDEED34BAA}" destId="{602B8029-5310-43B7-9688-3653044F37D3}" srcOrd="4" destOrd="0" presId="urn:microsoft.com/office/officeart/2008/layout/LinedList"/>
    <dgm:cxn modelId="{A955504C-7573-42DD-AE6E-95551A960760}" type="presParOf" srcId="{602B8029-5310-43B7-9688-3653044F37D3}" destId="{DBFAD44A-3ED9-41E1-8D47-F757B545E1A4}" srcOrd="0" destOrd="0" presId="urn:microsoft.com/office/officeart/2008/layout/LinedList"/>
    <dgm:cxn modelId="{91F420A7-77B7-40CD-837D-525D9513BB6E}" type="presParOf" srcId="{602B8029-5310-43B7-9688-3653044F37D3}" destId="{5972E87F-392A-4490-BFE2-CA3AA922F774}" srcOrd="1" destOrd="0" presId="urn:microsoft.com/office/officeart/2008/layout/LinedList"/>
    <dgm:cxn modelId="{E32BB49D-4090-4323-9882-D4B9D7BDEA15}" type="presParOf" srcId="{602B8029-5310-43B7-9688-3653044F37D3}" destId="{C90F5D80-082E-43D7-93CF-7C41B5081C6F}" srcOrd="2" destOrd="0" presId="urn:microsoft.com/office/officeart/2008/layout/LinedList"/>
    <dgm:cxn modelId="{AECBE997-BE0F-46CE-B140-DBC6558748B6}" type="presParOf" srcId="{7AD81B43-793C-4893-B276-A7CDEED34BAA}" destId="{470DED96-EBAC-44C7-9934-D5B89B48BE2B}" srcOrd="5" destOrd="0" presId="urn:microsoft.com/office/officeart/2008/layout/LinedList"/>
    <dgm:cxn modelId="{DB3C356A-E29F-4B3C-8894-3F1C47D50DB7}" type="presParOf" srcId="{7AD81B43-793C-4893-B276-A7CDEED34BAA}" destId="{E33353A6-57FC-45FB-884E-4DEA0BE90DE3}" srcOrd="6" destOrd="0" presId="urn:microsoft.com/office/officeart/2008/layout/LinedList"/>
    <dgm:cxn modelId="{083C71E6-20A5-49D9-9117-BA9367F774AB}" type="presParOf" srcId="{7AD81B43-793C-4893-B276-A7CDEED34BAA}" destId="{0B412E66-8B63-4F44-8083-500484FEB677}" srcOrd="7" destOrd="0" presId="urn:microsoft.com/office/officeart/2008/layout/LinedList"/>
    <dgm:cxn modelId="{10EE760B-3E04-4CC5-A48A-51BD53810AF7}" type="presParOf" srcId="{0B412E66-8B63-4F44-8083-500484FEB677}" destId="{40654119-2D98-4B1C-8560-8EA8324210C0}" srcOrd="0" destOrd="0" presId="urn:microsoft.com/office/officeart/2008/layout/LinedList"/>
    <dgm:cxn modelId="{4968AE89-37F7-488D-A616-836D087BE342}" type="presParOf" srcId="{0B412E66-8B63-4F44-8083-500484FEB677}" destId="{136811C4-C3ED-4EE2-AFE8-5C904815FF0A}" srcOrd="1" destOrd="0" presId="urn:microsoft.com/office/officeart/2008/layout/LinedList"/>
    <dgm:cxn modelId="{49DC6F2C-4CB0-47E7-A377-6D42801B799A}" type="presParOf" srcId="{0B412E66-8B63-4F44-8083-500484FEB677}" destId="{16C1F15C-0DEA-422E-9025-3A8B5EE9265F}" srcOrd="2" destOrd="0" presId="urn:microsoft.com/office/officeart/2008/layout/LinedList"/>
    <dgm:cxn modelId="{A7B754FD-B90B-4494-97ED-441BB7CC713F}" type="presParOf" srcId="{7AD81B43-793C-4893-B276-A7CDEED34BAA}" destId="{4C52B4B2-12DD-49AE-BE05-5A2B389D7C60}" srcOrd="8" destOrd="0" presId="urn:microsoft.com/office/officeart/2008/layout/LinedList"/>
    <dgm:cxn modelId="{DA434D91-CA94-4E48-85D3-2EB301782C4A}" type="presParOf" srcId="{7AD81B43-793C-4893-B276-A7CDEED34BAA}" destId="{BC7B1093-6B3B-444F-8316-15EF28F8DF79}" srcOrd="9" destOrd="0" presId="urn:microsoft.com/office/officeart/2008/layout/LinedList"/>
    <dgm:cxn modelId="{53654705-DDF9-47A9-BE7E-2582DDC523AA}" type="presParOf" srcId="{7AD81B43-793C-4893-B276-A7CDEED34BAA}" destId="{B394FF98-03BD-48EF-9579-5F4941CB2809}" srcOrd="10" destOrd="0" presId="urn:microsoft.com/office/officeart/2008/layout/LinedList"/>
    <dgm:cxn modelId="{FC6F1FA4-42FB-4C1E-B8ED-1ACD441AAAF3}" type="presParOf" srcId="{B394FF98-03BD-48EF-9579-5F4941CB2809}" destId="{3347C797-9E20-4026-A354-F1AEAD7FC78D}" srcOrd="0" destOrd="0" presId="urn:microsoft.com/office/officeart/2008/layout/LinedList"/>
    <dgm:cxn modelId="{11BB3191-DB16-4DB6-BB6E-3F68A9B5FE95}" type="presParOf" srcId="{B394FF98-03BD-48EF-9579-5F4941CB2809}" destId="{1E6D96D6-07E6-428C-884E-D2C47A82A5EE}" srcOrd="1" destOrd="0" presId="urn:microsoft.com/office/officeart/2008/layout/LinedList"/>
    <dgm:cxn modelId="{B0A2B89F-1C0A-4FE2-8DE2-D4FBC599BE99}" type="presParOf" srcId="{B394FF98-03BD-48EF-9579-5F4941CB2809}" destId="{BC310120-F518-4B91-9C79-144C0BE36CA9}" srcOrd="2" destOrd="0" presId="urn:microsoft.com/office/officeart/2008/layout/LinedList"/>
    <dgm:cxn modelId="{21155F5B-1970-47E5-97B6-F2241573D5C5}" type="presParOf" srcId="{7AD81B43-793C-4893-B276-A7CDEED34BAA}" destId="{E317019A-EE82-4C7E-BDA8-E06ED188F7F6}" srcOrd="11" destOrd="0" presId="urn:microsoft.com/office/officeart/2008/layout/LinedList"/>
    <dgm:cxn modelId="{5F083057-B295-4A72-8C0B-A06E843EC1D5}" type="presParOf" srcId="{7AD81B43-793C-4893-B276-A7CDEED34BAA}" destId="{7A2B6BD7-EDA8-4BA5-8823-D7BD04F50044}" srcOrd="12" destOrd="0" presId="urn:microsoft.com/office/officeart/2008/layout/LinedList"/>
    <dgm:cxn modelId="{F8CC5D91-DCA0-454A-A903-59DF71BCBF75}" type="presParOf" srcId="{7AD81B43-793C-4893-B276-A7CDEED34BAA}" destId="{50011EF4-5153-4032-A6D7-F4F892D09C08}" srcOrd="13" destOrd="0" presId="urn:microsoft.com/office/officeart/2008/layout/LinedList"/>
    <dgm:cxn modelId="{3DB310FE-3867-4852-9ECB-2A6330F68252}" type="presParOf" srcId="{50011EF4-5153-4032-A6D7-F4F892D09C08}" destId="{CD33DFA4-2FD4-45C3-A6C3-07711794876D}" srcOrd="0" destOrd="0" presId="urn:microsoft.com/office/officeart/2008/layout/LinedList"/>
    <dgm:cxn modelId="{E5B7D1FD-B6D1-4381-9439-871EC53A6E46}" type="presParOf" srcId="{50011EF4-5153-4032-A6D7-F4F892D09C08}" destId="{114396A8-D944-4DF3-A654-F57E9CF2031B}" srcOrd="1" destOrd="0" presId="urn:microsoft.com/office/officeart/2008/layout/LinedList"/>
    <dgm:cxn modelId="{8610B57F-24B7-44FA-9429-7919AA7FA594}" type="presParOf" srcId="{50011EF4-5153-4032-A6D7-F4F892D09C08}" destId="{1AEDF96E-1F54-4DB6-A92D-26F1D4C20174}" srcOrd="2" destOrd="0" presId="urn:microsoft.com/office/officeart/2008/layout/LinedList"/>
    <dgm:cxn modelId="{E795D2E4-1005-473A-8C74-819095B4CD87}" type="presParOf" srcId="{7AD81B43-793C-4893-B276-A7CDEED34BAA}" destId="{7727F0EB-1B32-4CDD-9AC5-EED92444CE43}" srcOrd="14" destOrd="0" presId="urn:microsoft.com/office/officeart/2008/layout/LinedList"/>
    <dgm:cxn modelId="{18CD6F22-ADE9-4CBA-B5A6-E79A4B97A0AB}" type="presParOf" srcId="{7AD81B43-793C-4893-B276-A7CDEED34BAA}" destId="{B811AAB5-3E82-4299-A571-1187F210F1F3}" srcOrd="15"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D1D4FE3-30BA-49D3-A62C-F0D0A1BCC547}" type="doc">
      <dgm:prSet loTypeId="urn:microsoft.com/office/officeart/2005/8/layout/list1" loCatId="list" qsTypeId="urn:microsoft.com/office/officeart/2005/8/quickstyle/simple5#4" qsCatId="simple" csTypeId="urn:microsoft.com/office/officeart/2005/8/colors/colorful5#9" csCatId="colorful" phldr="1"/>
      <dgm:spPr/>
      <dgm:t>
        <a:bodyPr/>
        <a:lstStyle/>
        <a:p>
          <a:endParaRPr lang="en-US"/>
        </a:p>
      </dgm:t>
    </dgm:pt>
    <dgm:pt modelId="{102D2F68-5C94-4877-9D59-9CD7ECF0C577}">
      <dgm:prSet custT="1"/>
      <dgm:spPr/>
      <dgm:t>
        <a:bodyPr/>
        <a:lstStyle/>
        <a:p>
          <a:r>
            <a:rPr lang="en-US" sz="1800" b="0" i="0" baseline="0" dirty="0">
              <a:latin typeface="Abadi" panose="020B0604020104020204" pitchFamily="34" charset="0"/>
            </a:rPr>
            <a:t>THE DEPORTATION CASE</a:t>
          </a:r>
          <a:endParaRPr lang="en-US" sz="1800" dirty="0">
            <a:latin typeface="Abadi" panose="020B0604020104020204" pitchFamily="34" charset="0"/>
          </a:endParaRPr>
        </a:p>
      </dgm:t>
    </dgm:pt>
    <dgm:pt modelId="{601D1D8A-D858-4DE8-90EA-135F283C7E2C}" type="parTrans" cxnId="{5704A099-2822-4DE0-877B-E137B928418A}">
      <dgm:prSet/>
      <dgm:spPr/>
      <dgm:t>
        <a:bodyPr/>
        <a:lstStyle/>
        <a:p>
          <a:endParaRPr lang="en-US"/>
        </a:p>
      </dgm:t>
    </dgm:pt>
    <dgm:pt modelId="{6F8EBC9D-DE5C-4473-A8C3-5D2B51E54CD4}" type="sibTrans" cxnId="{5704A099-2822-4DE0-877B-E137B928418A}">
      <dgm:prSet/>
      <dgm:spPr/>
      <dgm:t>
        <a:bodyPr/>
        <a:lstStyle/>
        <a:p>
          <a:endParaRPr lang="en-US"/>
        </a:p>
      </dgm:t>
    </dgm:pt>
    <dgm:pt modelId="{B5AA3BD4-63AF-4BE4-9A32-D00C8E7E8EAE}">
      <dgm:prSet custT="1"/>
      <dgm:spPr/>
      <dgm:t>
        <a:bodyPr/>
        <a:lstStyle/>
        <a:p>
          <a:r>
            <a:rPr lang="en-US" sz="1400" b="0" i="0" baseline="0" dirty="0">
              <a:latin typeface="Abadi" panose="020B0604020104020204" pitchFamily="34" charset="0"/>
            </a:rPr>
            <a:t>A parent is removed from the United States.</a:t>
          </a:r>
          <a:endParaRPr lang="en-US" sz="1400" dirty="0">
            <a:latin typeface="Abadi" panose="020B0604020104020204" pitchFamily="34" charset="0"/>
          </a:endParaRPr>
        </a:p>
      </dgm:t>
    </dgm:pt>
    <dgm:pt modelId="{750C4E91-1CFE-4B66-9F5F-19D51F1275A8}" type="parTrans" cxnId="{AF337DC4-4B7F-4145-ACC6-A8C72588DF4C}">
      <dgm:prSet/>
      <dgm:spPr/>
      <dgm:t>
        <a:bodyPr/>
        <a:lstStyle/>
        <a:p>
          <a:endParaRPr lang="en-US"/>
        </a:p>
      </dgm:t>
    </dgm:pt>
    <dgm:pt modelId="{FD615279-855E-4AB8-B5A4-B340D2938F93}" type="sibTrans" cxnId="{AF337DC4-4B7F-4145-ACC6-A8C72588DF4C}">
      <dgm:prSet/>
      <dgm:spPr/>
      <dgm:t>
        <a:bodyPr/>
        <a:lstStyle/>
        <a:p>
          <a:endParaRPr lang="en-US"/>
        </a:p>
      </dgm:t>
    </dgm:pt>
    <dgm:pt modelId="{3386A255-C259-4BF9-B367-2057B74521B1}">
      <dgm:prSet custT="1"/>
      <dgm:spPr/>
      <dgm:t>
        <a:bodyPr/>
        <a:lstStyle/>
        <a:p>
          <a:r>
            <a:rPr lang="en-US" sz="1400" b="0" i="0" baseline="0" dirty="0">
              <a:latin typeface="Abadi" panose="020B0604020104020204" pitchFamily="34" charset="0"/>
            </a:rPr>
            <a:t>The support order remains active</a:t>
          </a:r>
          <a:r>
            <a:rPr lang="en-US" sz="1200" b="0" i="0" baseline="0" dirty="0"/>
            <a:t>.</a:t>
          </a:r>
          <a:endParaRPr lang="en-US" sz="1200" dirty="0"/>
        </a:p>
      </dgm:t>
    </dgm:pt>
    <dgm:pt modelId="{0F3C8698-25C0-4B03-8754-FFB1D38090A4}" type="parTrans" cxnId="{339EB546-424B-4E24-8FCA-78D78FE3547B}">
      <dgm:prSet/>
      <dgm:spPr/>
      <dgm:t>
        <a:bodyPr/>
        <a:lstStyle/>
        <a:p>
          <a:endParaRPr lang="en-US"/>
        </a:p>
      </dgm:t>
    </dgm:pt>
    <dgm:pt modelId="{C8D84B6A-8DF9-4EFB-8647-FE2CAD581C3B}" type="sibTrans" cxnId="{339EB546-424B-4E24-8FCA-78D78FE3547B}">
      <dgm:prSet/>
      <dgm:spPr/>
      <dgm:t>
        <a:bodyPr/>
        <a:lstStyle/>
        <a:p>
          <a:endParaRPr lang="en-US"/>
        </a:p>
      </dgm:t>
    </dgm:pt>
    <dgm:pt modelId="{7A8C4D8D-3AAF-4D67-8998-903016A504CF}">
      <dgm:prSet custT="1"/>
      <dgm:spPr/>
      <dgm:t>
        <a:bodyPr/>
        <a:lstStyle/>
        <a:p>
          <a:r>
            <a:rPr lang="en-US" sz="1400" b="0" i="0" baseline="0" dirty="0">
              <a:latin typeface="Abadi" panose="020B0604020104020204" pitchFamily="34" charset="0"/>
            </a:rPr>
            <a:t>The custodial parents asks: “Can we still enforce the order?”</a:t>
          </a:r>
          <a:endParaRPr lang="en-US" sz="1400" dirty="0">
            <a:latin typeface="Abadi" panose="020B0604020104020204" pitchFamily="34" charset="0"/>
          </a:endParaRPr>
        </a:p>
      </dgm:t>
    </dgm:pt>
    <dgm:pt modelId="{FA31E9A8-93D6-48E4-AD75-37CB914D58D8}" type="parTrans" cxnId="{18B08EB8-7B22-46ED-AC8F-D8AD20D90ACE}">
      <dgm:prSet/>
      <dgm:spPr/>
      <dgm:t>
        <a:bodyPr/>
        <a:lstStyle/>
        <a:p>
          <a:endParaRPr lang="en-US"/>
        </a:p>
      </dgm:t>
    </dgm:pt>
    <dgm:pt modelId="{1B403A84-E25A-479A-876E-DB5FDC36DEAC}" type="sibTrans" cxnId="{18B08EB8-7B22-46ED-AC8F-D8AD20D90ACE}">
      <dgm:prSet/>
      <dgm:spPr/>
      <dgm:t>
        <a:bodyPr/>
        <a:lstStyle/>
        <a:p>
          <a:endParaRPr lang="en-US"/>
        </a:p>
      </dgm:t>
    </dgm:pt>
    <dgm:pt modelId="{8708694D-34B0-4022-9561-30E1E88F2FF9}">
      <dgm:prSet custT="1"/>
      <dgm:spPr/>
      <dgm:t>
        <a:bodyPr/>
        <a:lstStyle/>
        <a:p>
          <a:r>
            <a:rPr lang="en-US" sz="1400" b="0" i="0" baseline="0" dirty="0">
              <a:latin typeface="Abadi" panose="020B0604020104020204" pitchFamily="34" charset="0"/>
            </a:rPr>
            <a:t>The issue = Locate</a:t>
          </a:r>
          <a:endParaRPr lang="en-US" sz="1400" dirty="0">
            <a:latin typeface="Abadi" panose="020B0604020104020204" pitchFamily="34" charset="0"/>
          </a:endParaRPr>
        </a:p>
      </dgm:t>
    </dgm:pt>
    <dgm:pt modelId="{56B8E79E-6DB2-4CF2-82C9-A9E36159A4AA}" type="parTrans" cxnId="{4C152A47-D59C-4A8A-AA6C-70C689D577DF}">
      <dgm:prSet/>
      <dgm:spPr/>
      <dgm:t>
        <a:bodyPr/>
        <a:lstStyle/>
        <a:p>
          <a:endParaRPr lang="en-US"/>
        </a:p>
      </dgm:t>
    </dgm:pt>
    <dgm:pt modelId="{37B70A00-4E20-4EE6-9CAB-17C2FFC9C423}" type="sibTrans" cxnId="{4C152A47-D59C-4A8A-AA6C-70C689D577DF}">
      <dgm:prSet/>
      <dgm:spPr/>
      <dgm:t>
        <a:bodyPr/>
        <a:lstStyle/>
        <a:p>
          <a:endParaRPr lang="en-US"/>
        </a:p>
      </dgm:t>
    </dgm:pt>
    <dgm:pt modelId="{F9DB7F99-E6B7-4434-8F07-33DF188E796E}">
      <dgm:prSet custT="1"/>
      <dgm:spPr/>
      <dgm:t>
        <a:bodyPr/>
        <a:lstStyle/>
        <a:p>
          <a:r>
            <a:rPr lang="en-US" sz="1400" b="0" i="0" baseline="0" dirty="0">
              <a:latin typeface="Abadi" panose="020B0604020104020204" pitchFamily="34" charset="0"/>
            </a:rPr>
            <a:t>Family members </a:t>
          </a:r>
          <a:endParaRPr lang="en-US" sz="1400" dirty="0">
            <a:latin typeface="Abadi" panose="020B0604020104020204" pitchFamily="34" charset="0"/>
          </a:endParaRPr>
        </a:p>
      </dgm:t>
    </dgm:pt>
    <dgm:pt modelId="{95C9E3F7-D87D-40A7-BDA2-805E12F441D2}" type="parTrans" cxnId="{93A92E66-C186-44DF-9905-705A354637E3}">
      <dgm:prSet/>
      <dgm:spPr/>
      <dgm:t>
        <a:bodyPr/>
        <a:lstStyle/>
        <a:p>
          <a:endParaRPr lang="en-US"/>
        </a:p>
      </dgm:t>
    </dgm:pt>
    <dgm:pt modelId="{9436E92C-8A60-49DB-8600-80C83E6EF334}" type="sibTrans" cxnId="{93A92E66-C186-44DF-9905-705A354637E3}">
      <dgm:prSet/>
      <dgm:spPr/>
      <dgm:t>
        <a:bodyPr/>
        <a:lstStyle/>
        <a:p>
          <a:endParaRPr lang="en-US"/>
        </a:p>
      </dgm:t>
    </dgm:pt>
    <dgm:pt modelId="{C0E917D9-E255-42AC-A37B-2267AB1B2892}">
      <dgm:prSet custT="1"/>
      <dgm:spPr/>
      <dgm:t>
        <a:bodyPr/>
        <a:lstStyle/>
        <a:p>
          <a:r>
            <a:rPr lang="en-US" sz="1400" b="0" i="0" baseline="0" dirty="0">
              <a:latin typeface="Abadi" panose="020B0604020104020204" pitchFamily="34" charset="0"/>
            </a:rPr>
            <a:t>Custodial Parent</a:t>
          </a:r>
          <a:endParaRPr lang="en-US" sz="1400" dirty="0">
            <a:latin typeface="Abadi" panose="020B0604020104020204" pitchFamily="34" charset="0"/>
          </a:endParaRPr>
        </a:p>
      </dgm:t>
    </dgm:pt>
    <dgm:pt modelId="{31F80770-B022-4DE4-A507-3293B61FFAA7}" type="parTrans" cxnId="{A0EE15E5-425E-4FF6-8378-3456C9B6AF9F}">
      <dgm:prSet/>
      <dgm:spPr/>
      <dgm:t>
        <a:bodyPr/>
        <a:lstStyle/>
        <a:p>
          <a:endParaRPr lang="en-US"/>
        </a:p>
      </dgm:t>
    </dgm:pt>
    <dgm:pt modelId="{124B39BC-73C7-40B8-98C1-224364CF0AB2}" type="sibTrans" cxnId="{A0EE15E5-425E-4FF6-8378-3456C9B6AF9F}">
      <dgm:prSet/>
      <dgm:spPr/>
      <dgm:t>
        <a:bodyPr/>
        <a:lstStyle/>
        <a:p>
          <a:endParaRPr lang="en-US"/>
        </a:p>
      </dgm:t>
    </dgm:pt>
    <dgm:pt modelId="{557AFA61-B905-4216-8024-8E38567D5C23}">
      <dgm:prSet custT="1"/>
      <dgm:spPr/>
      <dgm:t>
        <a:bodyPr/>
        <a:lstStyle/>
        <a:p>
          <a:r>
            <a:rPr lang="en-US" sz="1400" b="0" i="0" baseline="0" dirty="0">
              <a:latin typeface="Abadi" panose="020B0604020104020204" pitchFamily="34" charset="0"/>
            </a:rPr>
            <a:t>Immigration Proceedings Search: </a:t>
          </a:r>
          <a:r>
            <a:rPr lang="en-US" sz="1400" b="0" i="0" baseline="0" dirty="0">
              <a:latin typeface="Abadi" panose="020B0604020104020204" pitchFamily="34" charset="0"/>
              <a:hlinkClick xmlns:r="http://schemas.openxmlformats.org/officeDocument/2006/relationships" r:id="rId1"/>
            </a:rPr>
            <a:t>https://portal.ice.gov/eoir</a:t>
          </a:r>
          <a:endParaRPr lang="en-US" sz="1400" dirty="0">
            <a:latin typeface="Abadi" panose="020B0604020104020204" pitchFamily="34" charset="0"/>
          </a:endParaRPr>
        </a:p>
      </dgm:t>
    </dgm:pt>
    <dgm:pt modelId="{DE4D3977-67B4-45E2-8BFB-0E801D87AA9D}" type="parTrans" cxnId="{42B5D3C2-D036-4C7E-BACC-786357B9D173}">
      <dgm:prSet/>
      <dgm:spPr/>
      <dgm:t>
        <a:bodyPr/>
        <a:lstStyle/>
        <a:p>
          <a:endParaRPr lang="en-US"/>
        </a:p>
      </dgm:t>
    </dgm:pt>
    <dgm:pt modelId="{23214839-027A-420A-8834-DC62BC823751}" type="sibTrans" cxnId="{42B5D3C2-D036-4C7E-BACC-786357B9D173}">
      <dgm:prSet/>
      <dgm:spPr/>
      <dgm:t>
        <a:bodyPr/>
        <a:lstStyle/>
        <a:p>
          <a:endParaRPr lang="en-US"/>
        </a:p>
      </dgm:t>
    </dgm:pt>
    <dgm:pt modelId="{BBB55F55-699B-4F36-9AA0-1CFA30387269}">
      <dgm:prSet custT="1"/>
      <dgm:spPr/>
      <dgm:t>
        <a:bodyPr/>
        <a:lstStyle/>
        <a:p>
          <a:r>
            <a:rPr lang="en-US" sz="1400" b="0" i="0" baseline="0" dirty="0">
              <a:latin typeface="Abadi" panose="020B0604020104020204" pitchFamily="34" charset="0"/>
            </a:rPr>
            <a:t>A-Number (9 digits)</a:t>
          </a:r>
          <a:endParaRPr lang="en-US" sz="1400" dirty="0">
            <a:latin typeface="Abadi" panose="020B0604020104020204" pitchFamily="34" charset="0"/>
          </a:endParaRPr>
        </a:p>
      </dgm:t>
    </dgm:pt>
    <dgm:pt modelId="{43C1E172-4D48-438B-B608-28CF9FE9ABFF}" type="parTrans" cxnId="{9A9C0AE3-14D4-4772-BDEF-42E81B04A784}">
      <dgm:prSet/>
      <dgm:spPr/>
      <dgm:t>
        <a:bodyPr/>
        <a:lstStyle/>
        <a:p>
          <a:endParaRPr lang="en-US"/>
        </a:p>
      </dgm:t>
    </dgm:pt>
    <dgm:pt modelId="{E11A7830-E4F5-44A1-8ECC-439DDBCE21EE}" type="sibTrans" cxnId="{9A9C0AE3-14D4-4772-BDEF-42E81B04A784}">
      <dgm:prSet/>
      <dgm:spPr/>
      <dgm:t>
        <a:bodyPr/>
        <a:lstStyle/>
        <a:p>
          <a:endParaRPr lang="en-US"/>
        </a:p>
      </dgm:t>
    </dgm:pt>
    <dgm:pt modelId="{E11D902E-F15D-4C9B-84EE-AE2216C9E10C}">
      <dgm:prSet custT="1"/>
      <dgm:spPr/>
      <dgm:t>
        <a:bodyPr/>
        <a:lstStyle/>
        <a:p>
          <a:r>
            <a:rPr lang="en-US" sz="1400" b="0" i="0" baseline="0" dirty="0">
              <a:latin typeface="Abadi" panose="020B0604020104020204" pitchFamily="34" charset="0"/>
            </a:rPr>
            <a:t>First/last name (must match exactly)</a:t>
          </a:r>
          <a:endParaRPr lang="en-US" sz="1400" dirty="0">
            <a:latin typeface="Abadi" panose="020B0604020104020204" pitchFamily="34" charset="0"/>
          </a:endParaRPr>
        </a:p>
      </dgm:t>
    </dgm:pt>
    <dgm:pt modelId="{9EB87C05-04C6-4672-BED6-493D9278AA3A}" type="parTrans" cxnId="{8683D41D-B32A-48F3-BA51-4A3BE7532D61}">
      <dgm:prSet/>
      <dgm:spPr/>
      <dgm:t>
        <a:bodyPr/>
        <a:lstStyle/>
        <a:p>
          <a:endParaRPr lang="en-US"/>
        </a:p>
      </dgm:t>
    </dgm:pt>
    <dgm:pt modelId="{50BC8A07-A287-4C7B-945D-0A8AB0B3CCC8}" type="sibTrans" cxnId="{8683D41D-B32A-48F3-BA51-4A3BE7532D61}">
      <dgm:prSet/>
      <dgm:spPr/>
      <dgm:t>
        <a:bodyPr/>
        <a:lstStyle/>
        <a:p>
          <a:endParaRPr lang="en-US"/>
        </a:p>
      </dgm:t>
    </dgm:pt>
    <dgm:pt modelId="{E2757FBE-B9BB-4DEC-97A0-399E693627C5}">
      <dgm:prSet custT="1"/>
      <dgm:spPr/>
      <dgm:t>
        <a:bodyPr/>
        <a:lstStyle/>
        <a:p>
          <a:r>
            <a:rPr lang="en-US" sz="1400" b="0" i="0" baseline="0" dirty="0">
              <a:latin typeface="Abadi" panose="020B0604020104020204" pitchFamily="34" charset="0"/>
            </a:rPr>
            <a:t>Country of birth </a:t>
          </a:r>
          <a:endParaRPr lang="en-US" sz="1400" dirty="0">
            <a:latin typeface="Abadi" panose="020B0604020104020204" pitchFamily="34" charset="0"/>
          </a:endParaRPr>
        </a:p>
      </dgm:t>
    </dgm:pt>
    <dgm:pt modelId="{467DF985-481E-4CBA-9EA6-DEF2898BFF4C}" type="parTrans" cxnId="{4D1999DA-7545-4872-AEEF-C761BD19F4D6}">
      <dgm:prSet/>
      <dgm:spPr/>
      <dgm:t>
        <a:bodyPr/>
        <a:lstStyle/>
        <a:p>
          <a:endParaRPr lang="en-US"/>
        </a:p>
      </dgm:t>
    </dgm:pt>
    <dgm:pt modelId="{F453F33F-E5C0-48B0-B485-66034FA1FEA4}" type="sibTrans" cxnId="{4D1999DA-7545-4872-AEEF-C761BD19F4D6}">
      <dgm:prSet/>
      <dgm:spPr/>
      <dgm:t>
        <a:bodyPr/>
        <a:lstStyle/>
        <a:p>
          <a:endParaRPr lang="en-US"/>
        </a:p>
      </dgm:t>
    </dgm:pt>
    <dgm:pt modelId="{B5439AEB-044A-4EC5-BB5E-10C394027C44}">
      <dgm:prSet custT="1"/>
      <dgm:spPr/>
      <dgm:t>
        <a:bodyPr/>
        <a:lstStyle/>
        <a:p>
          <a:endParaRPr lang="en-US" sz="1400" dirty="0">
            <a:latin typeface="Abadi" panose="020B0604020104020204" pitchFamily="34" charset="0"/>
          </a:endParaRPr>
        </a:p>
      </dgm:t>
    </dgm:pt>
    <dgm:pt modelId="{28851614-C3F3-415E-8B56-9525500632DC}" type="parTrans" cxnId="{96D629B5-7D08-4DA7-946F-09426C708784}">
      <dgm:prSet/>
      <dgm:spPr/>
      <dgm:t>
        <a:bodyPr/>
        <a:lstStyle/>
        <a:p>
          <a:endParaRPr lang="en-US"/>
        </a:p>
      </dgm:t>
    </dgm:pt>
    <dgm:pt modelId="{8006B58F-5D8B-49BA-95C0-FD259251DD98}" type="sibTrans" cxnId="{96D629B5-7D08-4DA7-946F-09426C708784}">
      <dgm:prSet/>
      <dgm:spPr/>
      <dgm:t>
        <a:bodyPr/>
        <a:lstStyle/>
        <a:p>
          <a:endParaRPr lang="en-US"/>
        </a:p>
      </dgm:t>
    </dgm:pt>
    <dgm:pt modelId="{1AB459EB-DB22-49C2-BB32-D0D1C0EF0453}">
      <dgm:prSet custT="1"/>
      <dgm:spPr/>
      <dgm:t>
        <a:bodyPr/>
        <a:lstStyle/>
        <a:p>
          <a:endParaRPr lang="en-US" sz="1400" dirty="0">
            <a:latin typeface="Abadi" panose="020B0604020104020204" pitchFamily="34" charset="0"/>
          </a:endParaRPr>
        </a:p>
      </dgm:t>
    </dgm:pt>
    <dgm:pt modelId="{A84D38A4-24D4-416B-96E8-33E7DB3F81C2}" type="parTrans" cxnId="{08E77B7B-2926-4DC0-9A63-CF05F38865F5}">
      <dgm:prSet/>
      <dgm:spPr/>
      <dgm:t>
        <a:bodyPr/>
        <a:lstStyle/>
        <a:p>
          <a:endParaRPr lang="en-US"/>
        </a:p>
      </dgm:t>
    </dgm:pt>
    <dgm:pt modelId="{1F51BF1D-54AD-4DFD-98B4-5D264461A80C}" type="sibTrans" cxnId="{08E77B7B-2926-4DC0-9A63-CF05F38865F5}">
      <dgm:prSet/>
      <dgm:spPr/>
      <dgm:t>
        <a:bodyPr/>
        <a:lstStyle/>
        <a:p>
          <a:endParaRPr lang="en-US"/>
        </a:p>
      </dgm:t>
    </dgm:pt>
    <dgm:pt modelId="{574BAEA8-3EF4-47D1-AB6E-BCD62EC370D6}">
      <dgm:prSet/>
      <dgm:spPr/>
      <dgm:t>
        <a:bodyPr/>
        <a:lstStyle/>
        <a:p>
          <a:endParaRPr lang="en-US" sz="1200">
            <a:latin typeface="Abadi" panose="020B0604020104020204" pitchFamily="34" charset="0"/>
          </a:endParaRPr>
        </a:p>
      </dgm:t>
    </dgm:pt>
    <dgm:pt modelId="{E9C902BF-2CCF-4B10-97EE-7E09C2F25B4E}" type="parTrans" cxnId="{99CDB45A-D635-4186-8062-4D9790088CC1}">
      <dgm:prSet/>
      <dgm:spPr/>
      <dgm:t>
        <a:bodyPr/>
        <a:lstStyle/>
        <a:p>
          <a:endParaRPr lang="en-US"/>
        </a:p>
      </dgm:t>
    </dgm:pt>
    <dgm:pt modelId="{6A58DF64-6126-4F1E-9EF2-549DEB8BD612}" type="sibTrans" cxnId="{99CDB45A-D635-4186-8062-4D9790088CC1}">
      <dgm:prSet/>
      <dgm:spPr/>
      <dgm:t>
        <a:bodyPr/>
        <a:lstStyle/>
        <a:p>
          <a:endParaRPr lang="en-US"/>
        </a:p>
      </dgm:t>
    </dgm:pt>
    <dgm:pt modelId="{28C7BAEC-E56E-46BD-AC3F-93073161A471}" type="pres">
      <dgm:prSet presAssocID="{7D1D4FE3-30BA-49D3-A62C-F0D0A1BCC547}" presName="linear" presStyleCnt="0">
        <dgm:presLayoutVars>
          <dgm:dir/>
          <dgm:animLvl val="lvl"/>
          <dgm:resizeHandles val="exact"/>
        </dgm:presLayoutVars>
      </dgm:prSet>
      <dgm:spPr/>
    </dgm:pt>
    <dgm:pt modelId="{5EE0C569-0ED6-48BC-AE95-3195B1E40CBA}" type="pres">
      <dgm:prSet presAssocID="{102D2F68-5C94-4877-9D59-9CD7ECF0C577}" presName="parentLin" presStyleCnt="0"/>
      <dgm:spPr/>
    </dgm:pt>
    <dgm:pt modelId="{1125BD7B-1CEA-4508-9E6E-61AEC4633509}" type="pres">
      <dgm:prSet presAssocID="{102D2F68-5C94-4877-9D59-9CD7ECF0C577}" presName="parentLeftMargin" presStyleLbl="node1" presStyleIdx="0" presStyleCnt="5"/>
      <dgm:spPr/>
    </dgm:pt>
    <dgm:pt modelId="{DBDA9D8A-9D1E-479B-8690-D69FE046BA54}" type="pres">
      <dgm:prSet presAssocID="{102D2F68-5C94-4877-9D59-9CD7ECF0C577}" presName="parentText" presStyleLbl="node1" presStyleIdx="0" presStyleCnt="5" custLinFactX="5945" custLinFactY="-100000" custLinFactNeighborX="100000" custLinFactNeighborY="-131324">
        <dgm:presLayoutVars>
          <dgm:chMax val="0"/>
          <dgm:bulletEnabled val="1"/>
        </dgm:presLayoutVars>
      </dgm:prSet>
      <dgm:spPr/>
    </dgm:pt>
    <dgm:pt modelId="{14A63179-165D-411C-80F2-F0970C182EC6}" type="pres">
      <dgm:prSet presAssocID="{102D2F68-5C94-4877-9D59-9CD7ECF0C577}" presName="negativeSpace" presStyleCnt="0"/>
      <dgm:spPr/>
    </dgm:pt>
    <dgm:pt modelId="{3FF750F8-2352-4645-A76B-1E0384992FB8}" type="pres">
      <dgm:prSet presAssocID="{102D2F68-5C94-4877-9D59-9CD7ECF0C577}" presName="childText" presStyleLbl="conFgAcc1" presStyleIdx="0" presStyleCnt="5">
        <dgm:presLayoutVars>
          <dgm:bulletEnabled val="1"/>
        </dgm:presLayoutVars>
      </dgm:prSet>
      <dgm:spPr/>
    </dgm:pt>
    <dgm:pt modelId="{7541A335-659C-4D1B-837D-88F1E560CDCA}" type="pres">
      <dgm:prSet presAssocID="{6F8EBC9D-DE5C-4473-A8C3-5D2B51E54CD4}" presName="spaceBetweenRectangles" presStyleCnt="0"/>
      <dgm:spPr/>
    </dgm:pt>
    <dgm:pt modelId="{1746DB52-2DBB-4A25-87E4-A750AF2D7E8E}" type="pres">
      <dgm:prSet presAssocID="{B5AA3BD4-63AF-4BE4-9A32-D00C8E7E8EAE}" presName="parentLin" presStyleCnt="0"/>
      <dgm:spPr/>
    </dgm:pt>
    <dgm:pt modelId="{3653EDEB-133B-4902-BA0A-A27D4C1B8930}" type="pres">
      <dgm:prSet presAssocID="{B5AA3BD4-63AF-4BE4-9A32-D00C8E7E8EAE}" presName="parentLeftMargin" presStyleLbl="node1" presStyleIdx="0" presStyleCnt="5"/>
      <dgm:spPr/>
    </dgm:pt>
    <dgm:pt modelId="{4555E38B-22AC-4D36-995F-1671A42E55A5}" type="pres">
      <dgm:prSet presAssocID="{B5AA3BD4-63AF-4BE4-9A32-D00C8E7E8EAE}" presName="parentText" presStyleLbl="node1" presStyleIdx="1" presStyleCnt="5">
        <dgm:presLayoutVars>
          <dgm:chMax val="0"/>
          <dgm:bulletEnabled val="1"/>
        </dgm:presLayoutVars>
      </dgm:prSet>
      <dgm:spPr/>
    </dgm:pt>
    <dgm:pt modelId="{B3676EEF-31A8-4C0E-B919-62C916C7441C}" type="pres">
      <dgm:prSet presAssocID="{B5AA3BD4-63AF-4BE4-9A32-D00C8E7E8EAE}" presName="negativeSpace" presStyleCnt="0"/>
      <dgm:spPr/>
    </dgm:pt>
    <dgm:pt modelId="{38997EA4-BD0E-4514-9B2F-60A015CF278B}" type="pres">
      <dgm:prSet presAssocID="{B5AA3BD4-63AF-4BE4-9A32-D00C8E7E8EAE}" presName="childText" presStyleLbl="conFgAcc1" presStyleIdx="1" presStyleCnt="5">
        <dgm:presLayoutVars>
          <dgm:bulletEnabled val="1"/>
        </dgm:presLayoutVars>
      </dgm:prSet>
      <dgm:spPr/>
    </dgm:pt>
    <dgm:pt modelId="{82592E4B-FB6C-406D-A9E1-1F6809C1C1B6}" type="pres">
      <dgm:prSet presAssocID="{FD615279-855E-4AB8-B5A4-B340D2938F93}" presName="spaceBetweenRectangles" presStyleCnt="0"/>
      <dgm:spPr/>
    </dgm:pt>
    <dgm:pt modelId="{880D75E0-BFFA-4677-8567-61DD8A12BCEB}" type="pres">
      <dgm:prSet presAssocID="{3386A255-C259-4BF9-B367-2057B74521B1}" presName="parentLin" presStyleCnt="0"/>
      <dgm:spPr/>
    </dgm:pt>
    <dgm:pt modelId="{B8AF61E1-6561-4981-BB25-8FE851679E91}" type="pres">
      <dgm:prSet presAssocID="{3386A255-C259-4BF9-B367-2057B74521B1}" presName="parentLeftMargin" presStyleLbl="node1" presStyleIdx="1" presStyleCnt="5"/>
      <dgm:spPr/>
    </dgm:pt>
    <dgm:pt modelId="{9BE6D7AD-C7CE-45E5-9D50-BD76B443CCAD}" type="pres">
      <dgm:prSet presAssocID="{3386A255-C259-4BF9-B367-2057B74521B1}" presName="parentText" presStyleLbl="node1" presStyleIdx="2" presStyleCnt="5" custLinFactX="7768" custLinFactNeighborX="100000" custLinFactNeighborY="-19856">
        <dgm:presLayoutVars>
          <dgm:chMax val="0"/>
          <dgm:bulletEnabled val="1"/>
        </dgm:presLayoutVars>
      </dgm:prSet>
      <dgm:spPr/>
    </dgm:pt>
    <dgm:pt modelId="{B9D5C0D8-EEC7-4960-847F-9F09BCBC42C9}" type="pres">
      <dgm:prSet presAssocID="{3386A255-C259-4BF9-B367-2057B74521B1}" presName="negativeSpace" presStyleCnt="0"/>
      <dgm:spPr/>
    </dgm:pt>
    <dgm:pt modelId="{01833FA2-2CE2-41C2-90C8-5818B8EE16FA}" type="pres">
      <dgm:prSet presAssocID="{3386A255-C259-4BF9-B367-2057B74521B1}" presName="childText" presStyleLbl="conFgAcc1" presStyleIdx="2" presStyleCnt="5">
        <dgm:presLayoutVars>
          <dgm:bulletEnabled val="1"/>
        </dgm:presLayoutVars>
      </dgm:prSet>
      <dgm:spPr/>
    </dgm:pt>
    <dgm:pt modelId="{D34F3A94-6C95-4DC4-8AD2-F36322DDBEF8}" type="pres">
      <dgm:prSet presAssocID="{C8D84B6A-8DF9-4EFB-8647-FE2CAD581C3B}" presName="spaceBetweenRectangles" presStyleCnt="0"/>
      <dgm:spPr/>
    </dgm:pt>
    <dgm:pt modelId="{DC702BBA-E1DF-4BEA-B4E1-5C9AFDB213C1}" type="pres">
      <dgm:prSet presAssocID="{7A8C4D8D-3AAF-4D67-8998-903016A504CF}" presName="parentLin" presStyleCnt="0"/>
      <dgm:spPr/>
    </dgm:pt>
    <dgm:pt modelId="{AD266A36-DC03-4476-8C00-1062BFE108F7}" type="pres">
      <dgm:prSet presAssocID="{7A8C4D8D-3AAF-4D67-8998-903016A504CF}" presName="parentLeftMargin" presStyleLbl="node1" presStyleIdx="2" presStyleCnt="5"/>
      <dgm:spPr/>
    </dgm:pt>
    <dgm:pt modelId="{3D14EFD1-9E3B-4C54-AFE4-1CD501199205}" type="pres">
      <dgm:prSet presAssocID="{7A8C4D8D-3AAF-4D67-8998-903016A504CF}" presName="parentText" presStyleLbl="node1" presStyleIdx="3" presStyleCnt="5" custLinFactX="8483" custLinFactNeighborX="100000" custLinFactNeighborY="-11346">
        <dgm:presLayoutVars>
          <dgm:chMax val="0"/>
          <dgm:bulletEnabled val="1"/>
        </dgm:presLayoutVars>
      </dgm:prSet>
      <dgm:spPr/>
    </dgm:pt>
    <dgm:pt modelId="{8FCB45E8-9182-47A7-B330-41E58B73DC1D}" type="pres">
      <dgm:prSet presAssocID="{7A8C4D8D-3AAF-4D67-8998-903016A504CF}" presName="negativeSpace" presStyleCnt="0"/>
      <dgm:spPr/>
    </dgm:pt>
    <dgm:pt modelId="{688C4066-C496-48A6-925A-5BBED3822354}" type="pres">
      <dgm:prSet presAssocID="{7A8C4D8D-3AAF-4D67-8998-903016A504CF}" presName="childText" presStyleLbl="conFgAcc1" presStyleIdx="3" presStyleCnt="5">
        <dgm:presLayoutVars>
          <dgm:bulletEnabled val="1"/>
        </dgm:presLayoutVars>
      </dgm:prSet>
      <dgm:spPr/>
    </dgm:pt>
    <dgm:pt modelId="{5F1A2D2B-FF54-4A57-B343-0CEB0D822B57}" type="pres">
      <dgm:prSet presAssocID="{1B403A84-E25A-479A-876E-DB5FDC36DEAC}" presName="spaceBetweenRectangles" presStyleCnt="0"/>
      <dgm:spPr/>
    </dgm:pt>
    <dgm:pt modelId="{11329F3C-5501-437F-ACC6-6B3A7992BDF9}" type="pres">
      <dgm:prSet presAssocID="{8708694D-34B0-4022-9561-30E1E88F2FF9}" presName="parentLin" presStyleCnt="0"/>
      <dgm:spPr/>
    </dgm:pt>
    <dgm:pt modelId="{E8929A23-7ED0-47A4-88CF-5DD460ED3E47}" type="pres">
      <dgm:prSet presAssocID="{8708694D-34B0-4022-9561-30E1E88F2FF9}" presName="parentLeftMargin" presStyleLbl="node1" presStyleIdx="3" presStyleCnt="5"/>
      <dgm:spPr/>
    </dgm:pt>
    <dgm:pt modelId="{C4E4DC07-AFBA-4C18-A6D9-1B3D155FAFE9}" type="pres">
      <dgm:prSet presAssocID="{8708694D-34B0-4022-9561-30E1E88F2FF9}" presName="parentText" presStyleLbl="node1" presStyleIdx="4" presStyleCnt="5">
        <dgm:presLayoutVars>
          <dgm:chMax val="0"/>
          <dgm:bulletEnabled val="1"/>
        </dgm:presLayoutVars>
      </dgm:prSet>
      <dgm:spPr/>
    </dgm:pt>
    <dgm:pt modelId="{6DA1E0C3-D5FB-4E1D-914A-61CE7F9B298B}" type="pres">
      <dgm:prSet presAssocID="{8708694D-34B0-4022-9561-30E1E88F2FF9}" presName="negativeSpace" presStyleCnt="0"/>
      <dgm:spPr/>
    </dgm:pt>
    <dgm:pt modelId="{5E2FBE90-2F20-4114-AC2A-02B883DA9368}" type="pres">
      <dgm:prSet presAssocID="{8708694D-34B0-4022-9561-30E1E88F2FF9}" presName="childText" presStyleLbl="conFgAcc1" presStyleIdx="4" presStyleCnt="5">
        <dgm:presLayoutVars>
          <dgm:bulletEnabled val="1"/>
        </dgm:presLayoutVars>
      </dgm:prSet>
      <dgm:spPr/>
    </dgm:pt>
  </dgm:ptLst>
  <dgm:cxnLst>
    <dgm:cxn modelId="{A95B0A15-0116-445E-9475-7E4CE247C6B4}" type="presOf" srcId="{8708694D-34B0-4022-9561-30E1E88F2FF9}" destId="{C4E4DC07-AFBA-4C18-A6D9-1B3D155FAFE9}" srcOrd="1" destOrd="0" presId="urn:microsoft.com/office/officeart/2005/8/layout/list1"/>
    <dgm:cxn modelId="{C2F57717-46DC-4B65-816B-1B5DC129088C}" type="presOf" srcId="{7A8C4D8D-3AAF-4D67-8998-903016A504CF}" destId="{AD266A36-DC03-4476-8C00-1062BFE108F7}" srcOrd="0" destOrd="0" presId="urn:microsoft.com/office/officeart/2005/8/layout/list1"/>
    <dgm:cxn modelId="{8683D41D-B32A-48F3-BA51-4A3BE7532D61}" srcId="{557AFA61-B905-4216-8024-8E38567D5C23}" destId="{E11D902E-F15D-4C9B-84EE-AE2216C9E10C}" srcOrd="1" destOrd="0" parTransId="{9EB87C05-04C6-4672-BED6-493D9278AA3A}" sibTransId="{50BC8A07-A287-4C7B-945D-0A8AB0B3CCC8}"/>
    <dgm:cxn modelId="{6AD77124-6F58-40BB-A1C4-DDDCDE086E64}" type="presOf" srcId="{8708694D-34B0-4022-9561-30E1E88F2FF9}" destId="{E8929A23-7ED0-47A4-88CF-5DD460ED3E47}" srcOrd="0" destOrd="0" presId="urn:microsoft.com/office/officeart/2005/8/layout/list1"/>
    <dgm:cxn modelId="{571ABF30-F32A-4D36-A5EB-127D67E3557C}" type="presOf" srcId="{E11D902E-F15D-4C9B-84EE-AE2216C9E10C}" destId="{5E2FBE90-2F20-4114-AC2A-02B883DA9368}" srcOrd="0" destOrd="7" presId="urn:microsoft.com/office/officeart/2005/8/layout/list1"/>
    <dgm:cxn modelId="{59023732-4AE7-451B-B687-C9A354CB4631}" type="presOf" srcId="{3386A255-C259-4BF9-B367-2057B74521B1}" destId="{9BE6D7AD-C7CE-45E5-9D50-BD76B443CCAD}" srcOrd="1" destOrd="0" presId="urn:microsoft.com/office/officeart/2005/8/layout/list1"/>
    <dgm:cxn modelId="{AF7A8436-609D-4E41-A3B6-D8AE87E93FE8}" type="presOf" srcId="{E2757FBE-B9BB-4DEC-97A0-399E693627C5}" destId="{5E2FBE90-2F20-4114-AC2A-02B883DA9368}" srcOrd="0" destOrd="8" presId="urn:microsoft.com/office/officeart/2005/8/layout/list1"/>
    <dgm:cxn modelId="{ED147F37-F203-434A-B2AE-29FAAB2C34C0}" type="presOf" srcId="{B5439AEB-044A-4EC5-BB5E-10C394027C44}" destId="{5E2FBE90-2F20-4114-AC2A-02B883DA9368}" srcOrd="0" destOrd="2" presId="urn:microsoft.com/office/officeart/2005/8/layout/list1"/>
    <dgm:cxn modelId="{59FA5E38-E57B-42DE-9EE8-4CBEC406447C}" type="presOf" srcId="{102D2F68-5C94-4877-9D59-9CD7ECF0C577}" destId="{DBDA9D8A-9D1E-479B-8690-D69FE046BA54}" srcOrd="1" destOrd="0" presId="urn:microsoft.com/office/officeart/2005/8/layout/list1"/>
    <dgm:cxn modelId="{AA4FC53F-A468-4FF3-AF28-BCF3A4E8DEB3}" type="presOf" srcId="{B5AA3BD4-63AF-4BE4-9A32-D00C8E7E8EAE}" destId="{3653EDEB-133B-4902-BA0A-A27D4C1B8930}" srcOrd="0" destOrd="0" presId="urn:microsoft.com/office/officeart/2005/8/layout/list1"/>
    <dgm:cxn modelId="{C0B5FA5B-1DD1-4354-9512-0C8470B7ED01}" type="presOf" srcId="{3386A255-C259-4BF9-B367-2057B74521B1}" destId="{B8AF61E1-6561-4981-BB25-8FE851679E91}" srcOrd="0" destOrd="0" presId="urn:microsoft.com/office/officeart/2005/8/layout/list1"/>
    <dgm:cxn modelId="{7824DA5D-4758-450A-B5CF-709EA857ED16}" type="presOf" srcId="{1AB459EB-DB22-49C2-BB32-D0D1C0EF0453}" destId="{5E2FBE90-2F20-4114-AC2A-02B883DA9368}" srcOrd="0" destOrd="4" presId="urn:microsoft.com/office/officeart/2005/8/layout/list1"/>
    <dgm:cxn modelId="{C021A261-EE20-4641-9B76-FF7C45C07A3D}" type="presOf" srcId="{BBB55F55-699B-4F36-9AA0-1CFA30387269}" destId="{5E2FBE90-2F20-4114-AC2A-02B883DA9368}" srcOrd="0" destOrd="6" presId="urn:microsoft.com/office/officeart/2005/8/layout/list1"/>
    <dgm:cxn modelId="{93A92E66-C186-44DF-9905-705A354637E3}" srcId="{8708694D-34B0-4022-9561-30E1E88F2FF9}" destId="{F9DB7F99-E6B7-4434-8F07-33DF188E796E}" srcOrd="1" destOrd="0" parTransId="{95C9E3F7-D87D-40A7-BDA2-805E12F441D2}" sibTransId="{9436E92C-8A60-49DB-8600-80C83E6EF334}"/>
    <dgm:cxn modelId="{339EB546-424B-4E24-8FCA-78D78FE3547B}" srcId="{7D1D4FE3-30BA-49D3-A62C-F0D0A1BCC547}" destId="{3386A255-C259-4BF9-B367-2057B74521B1}" srcOrd="2" destOrd="0" parTransId="{0F3C8698-25C0-4B03-8754-FFB1D38090A4}" sibTransId="{C8D84B6A-8DF9-4EFB-8647-FE2CAD581C3B}"/>
    <dgm:cxn modelId="{4C152A47-D59C-4A8A-AA6C-70C689D577DF}" srcId="{7D1D4FE3-30BA-49D3-A62C-F0D0A1BCC547}" destId="{8708694D-34B0-4022-9561-30E1E88F2FF9}" srcOrd="4" destOrd="0" parTransId="{56B8E79E-6DB2-4CF2-82C9-A9E36159A4AA}" sibTransId="{37B70A00-4E20-4EE6-9CAB-17C2FFC9C423}"/>
    <dgm:cxn modelId="{0039A549-C4A3-4C4B-90CD-608E29A69045}" type="presOf" srcId="{B5AA3BD4-63AF-4BE4-9A32-D00C8E7E8EAE}" destId="{4555E38B-22AC-4D36-995F-1671A42E55A5}" srcOrd="1" destOrd="0" presId="urn:microsoft.com/office/officeart/2005/8/layout/list1"/>
    <dgm:cxn modelId="{99CDB45A-D635-4186-8062-4D9790088CC1}" srcId="{8708694D-34B0-4022-9561-30E1E88F2FF9}" destId="{574BAEA8-3EF4-47D1-AB6E-BCD62EC370D6}" srcOrd="0" destOrd="0" parTransId="{E9C902BF-2CCF-4B10-97EE-7E09C2F25B4E}" sibTransId="{6A58DF64-6126-4F1E-9EF2-549DEB8BD612}"/>
    <dgm:cxn modelId="{08E77B7B-2926-4DC0-9A63-CF05F38865F5}" srcId="{8708694D-34B0-4022-9561-30E1E88F2FF9}" destId="{1AB459EB-DB22-49C2-BB32-D0D1C0EF0453}" srcOrd="4" destOrd="0" parTransId="{A84D38A4-24D4-416B-96E8-33E7DB3F81C2}" sibTransId="{1F51BF1D-54AD-4DFD-98B4-5D264461A80C}"/>
    <dgm:cxn modelId="{6E76B77E-DCFE-4854-BD5B-82C8D4A918B9}" type="presOf" srcId="{7A8C4D8D-3AAF-4D67-8998-903016A504CF}" destId="{3D14EFD1-9E3B-4C54-AFE4-1CD501199205}" srcOrd="1" destOrd="0" presId="urn:microsoft.com/office/officeart/2005/8/layout/list1"/>
    <dgm:cxn modelId="{E31A468E-F71B-4122-A91E-3D36086F56E6}" type="presOf" srcId="{102D2F68-5C94-4877-9D59-9CD7ECF0C577}" destId="{1125BD7B-1CEA-4508-9E6E-61AEC4633509}" srcOrd="0" destOrd="0" presId="urn:microsoft.com/office/officeart/2005/8/layout/list1"/>
    <dgm:cxn modelId="{5704A099-2822-4DE0-877B-E137B928418A}" srcId="{7D1D4FE3-30BA-49D3-A62C-F0D0A1BCC547}" destId="{102D2F68-5C94-4877-9D59-9CD7ECF0C577}" srcOrd="0" destOrd="0" parTransId="{601D1D8A-D858-4DE8-90EA-135F283C7E2C}" sibTransId="{6F8EBC9D-DE5C-4473-A8C3-5D2B51E54CD4}"/>
    <dgm:cxn modelId="{2181A29B-4998-4A5D-8C0B-04CBB5651EC5}" type="presOf" srcId="{7D1D4FE3-30BA-49D3-A62C-F0D0A1BCC547}" destId="{28C7BAEC-E56E-46BD-AC3F-93073161A471}" srcOrd="0" destOrd="0" presId="urn:microsoft.com/office/officeart/2005/8/layout/list1"/>
    <dgm:cxn modelId="{F088E5B0-02BB-4F35-94CF-B43B8A9F4E25}" type="presOf" srcId="{F9DB7F99-E6B7-4434-8F07-33DF188E796E}" destId="{5E2FBE90-2F20-4114-AC2A-02B883DA9368}" srcOrd="0" destOrd="1" presId="urn:microsoft.com/office/officeart/2005/8/layout/list1"/>
    <dgm:cxn modelId="{96D629B5-7D08-4DA7-946F-09426C708784}" srcId="{8708694D-34B0-4022-9561-30E1E88F2FF9}" destId="{B5439AEB-044A-4EC5-BB5E-10C394027C44}" srcOrd="2" destOrd="0" parTransId="{28851614-C3F3-415E-8B56-9525500632DC}" sibTransId="{8006B58F-5D8B-49BA-95C0-FD259251DD98}"/>
    <dgm:cxn modelId="{18B08EB8-7B22-46ED-AC8F-D8AD20D90ACE}" srcId="{7D1D4FE3-30BA-49D3-A62C-F0D0A1BCC547}" destId="{7A8C4D8D-3AAF-4D67-8998-903016A504CF}" srcOrd="3" destOrd="0" parTransId="{FA31E9A8-93D6-48E4-AD75-37CB914D58D8}" sibTransId="{1B403A84-E25A-479A-876E-DB5FDC36DEAC}"/>
    <dgm:cxn modelId="{42B5D3C2-D036-4C7E-BACC-786357B9D173}" srcId="{8708694D-34B0-4022-9561-30E1E88F2FF9}" destId="{557AFA61-B905-4216-8024-8E38567D5C23}" srcOrd="5" destOrd="0" parTransId="{DE4D3977-67B4-45E2-8BFB-0E801D87AA9D}" sibTransId="{23214839-027A-420A-8834-DC62BC823751}"/>
    <dgm:cxn modelId="{AF337DC4-4B7F-4145-ACC6-A8C72588DF4C}" srcId="{7D1D4FE3-30BA-49D3-A62C-F0D0A1BCC547}" destId="{B5AA3BD4-63AF-4BE4-9A32-D00C8E7E8EAE}" srcOrd="1" destOrd="0" parTransId="{750C4E91-1CFE-4B66-9F5F-19D51F1275A8}" sibTransId="{FD615279-855E-4AB8-B5A4-B340D2938F93}"/>
    <dgm:cxn modelId="{BDC886CF-A5D3-434F-97B7-480B9333E0D0}" type="presOf" srcId="{C0E917D9-E255-42AC-A37B-2267AB1B2892}" destId="{5E2FBE90-2F20-4114-AC2A-02B883DA9368}" srcOrd="0" destOrd="3" presId="urn:microsoft.com/office/officeart/2005/8/layout/list1"/>
    <dgm:cxn modelId="{4D1999DA-7545-4872-AEEF-C761BD19F4D6}" srcId="{557AFA61-B905-4216-8024-8E38567D5C23}" destId="{E2757FBE-B9BB-4DEC-97A0-399E693627C5}" srcOrd="2" destOrd="0" parTransId="{467DF985-481E-4CBA-9EA6-DEF2898BFF4C}" sibTransId="{F453F33F-E5C0-48B0-B485-66034FA1FEA4}"/>
    <dgm:cxn modelId="{9A9C0AE3-14D4-4772-BDEF-42E81B04A784}" srcId="{557AFA61-B905-4216-8024-8E38567D5C23}" destId="{BBB55F55-699B-4F36-9AA0-1CFA30387269}" srcOrd="0" destOrd="0" parTransId="{43C1E172-4D48-438B-B608-28CF9FE9ABFF}" sibTransId="{E11A7830-E4F5-44A1-8ECC-439DDBCE21EE}"/>
    <dgm:cxn modelId="{A0EE15E5-425E-4FF6-8378-3456C9B6AF9F}" srcId="{8708694D-34B0-4022-9561-30E1E88F2FF9}" destId="{C0E917D9-E255-42AC-A37B-2267AB1B2892}" srcOrd="3" destOrd="0" parTransId="{31F80770-B022-4DE4-A507-3293B61FFAA7}" sibTransId="{124B39BC-73C7-40B8-98C1-224364CF0AB2}"/>
    <dgm:cxn modelId="{61BC73F3-F0CB-4747-AF9E-6BB031F59675}" type="presOf" srcId="{557AFA61-B905-4216-8024-8E38567D5C23}" destId="{5E2FBE90-2F20-4114-AC2A-02B883DA9368}" srcOrd="0" destOrd="5" presId="urn:microsoft.com/office/officeart/2005/8/layout/list1"/>
    <dgm:cxn modelId="{93A1C7F8-F81A-440B-9365-997E5C552F4B}" type="presOf" srcId="{574BAEA8-3EF4-47D1-AB6E-BCD62EC370D6}" destId="{5E2FBE90-2F20-4114-AC2A-02B883DA9368}" srcOrd="0" destOrd="0" presId="urn:microsoft.com/office/officeart/2005/8/layout/list1"/>
    <dgm:cxn modelId="{74A72BCE-0AE7-49B1-969C-622F149A7532}" type="presParOf" srcId="{28C7BAEC-E56E-46BD-AC3F-93073161A471}" destId="{5EE0C569-0ED6-48BC-AE95-3195B1E40CBA}" srcOrd="0" destOrd="0" presId="urn:microsoft.com/office/officeart/2005/8/layout/list1"/>
    <dgm:cxn modelId="{C730DFC0-B865-490E-B211-BA0AEB2897F2}" type="presParOf" srcId="{5EE0C569-0ED6-48BC-AE95-3195B1E40CBA}" destId="{1125BD7B-1CEA-4508-9E6E-61AEC4633509}" srcOrd="0" destOrd="0" presId="urn:microsoft.com/office/officeart/2005/8/layout/list1"/>
    <dgm:cxn modelId="{9483F075-5CC2-407F-ABF5-C0C25C9E2CAE}" type="presParOf" srcId="{5EE0C569-0ED6-48BC-AE95-3195B1E40CBA}" destId="{DBDA9D8A-9D1E-479B-8690-D69FE046BA54}" srcOrd="1" destOrd="0" presId="urn:microsoft.com/office/officeart/2005/8/layout/list1"/>
    <dgm:cxn modelId="{F2AE5B74-3D49-4C25-A53E-BE87608F42DF}" type="presParOf" srcId="{28C7BAEC-E56E-46BD-AC3F-93073161A471}" destId="{14A63179-165D-411C-80F2-F0970C182EC6}" srcOrd="1" destOrd="0" presId="urn:microsoft.com/office/officeart/2005/8/layout/list1"/>
    <dgm:cxn modelId="{DFDC6F81-90B1-41BB-BB27-B02443CD0154}" type="presParOf" srcId="{28C7BAEC-E56E-46BD-AC3F-93073161A471}" destId="{3FF750F8-2352-4645-A76B-1E0384992FB8}" srcOrd="2" destOrd="0" presId="urn:microsoft.com/office/officeart/2005/8/layout/list1"/>
    <dgm:cxn modelId="{C510BD07-A3BC-4DEE-AD9A-5F63AE4C17EA}" type="presParOf" srcId="{28C7BAEC-E56E-46BD-AC3F-93073161A471}" destId="{7541A335-659C-4D1B-837D-88F1E560CDCA}" srcOrd="3" destOrd="0" presId="urn:microsoft.com/office/officeart/2005/8/layout/list1"/>
    <dgm:cxn modelId="{7B5A25E3-B88B-4A6D-8FF1-034AAF836417}" type="presParOf" srcId="{28C7BAEC-E56E-46BD-AC3F-93073161A471}" destId="{1746DB52-2DBB-4A25-87E4-A750AF2D7E8E}" srcOrd="4" destOrd="0" presId="urn:microsoft.com/office/officeart/2005/8/layout/list1"/>
    <dgm:cxn modelId="{A0AE1701-3485-48D8-94BC-400EADAB6304}" type="presParOf" srcId="{1746DB52-2DBB-4A25-87E4-A750AF2D7E8E}" destId="{3653EDEB-133B-4902-BA0A-A27D4C1B8930}" srcOrd="0" destOrd="0" presId="urn:microsoft.com/office/officeart/2005/8/layout/list1"/>
    <dgm:cxn modelId="{9840013D-0D3C-459D-B64C-D8465C6203AA}" type="presParOf" srcId="{1746DB52-2DBB-4A25-87E4-A750AF2D7E8E}" destId="{4555E38B-22AC-4D36-995F-1671A42E55A5}" srcOrd="1" destOrd="0" presId="urn:microsoft.com/office/officeart/2005/8/layout/list1"/>
    <dgm:cxn modelId="{FF280CA2-20DA-4A20-AA20-FB467FA36529}" type="presParOf" srcId="{28C7BAEC-E56E-46BD-AC3F-93073161A471}" destId="{B3676EEF-31A8-4C0E-B919-62C916C7441C}" srcOrd="5" destOrd="0" presId="urn:microsoft.com/office/officeart/2005/8/layout/list1"/>
    <dgm:cxn modelId="{CC49FC7F-39D4-453B-B266-DA53E80B2006}" type="presParOf" srcId="{28C7BAEC-E56E-46BD-AC3F-93073161A471}" destId="{38997EA4-BD0E-4514-9B2F-60A015CF278B}" srcOrd="6" destOrd="0" presId="urn:microsoft.com/office/officeart/2005/8/layout/list1"/>
    <dgm:cxn modelId="{5668689A-2CAD-452A-A0DF-507D14D88B87}" type="presParOf" srcId="{28C7BAEC-E56E-46BD-AC3F-93073161A471}" destId="{82592E4B-FB6C-406D-A9E1-1F6809C1C1B6}" srcOrd="7" destOrd="0" presId="urn:microsoft.com/office/officeart/2005/8/layout/list1"/>
    <dgm:cxn modelId="{DEF0503B-912E-465C-9A48-A4A884B77E43}" type="presParOf" srcId="{28C7BAEC-E56E-46BD-AC3F-93073161A471}" destId="{880D75E0-BFFA-4677-8567-61DD8A12BCEB}" srcOrd="8" destOrd="0" presId="urn:microsoft.com/office/officeart/2005/8/layout/list1"/>
    <dgm:cxn modelId="{F8352D2B-7D91-4F6E-8C73-E87E2DF7ED28}" type="presParOf" srcId="{880D75E0-BFFA-4677-8567-61DD8A12BCEB}" destId="{B8AF61E1-6561-4981-BB25-8FE851679E91}" srcOrd="0" destOrd="0" presId="urn:microsoft.com/office/officeart/2005/8/layout/list1"/>
    <dgm:cxn modelId="{CB164F54-DFD1-4C9C-804A-4EBD0C15CEC8}" type="presParOf" srcId="{880D75E0-BFFA-4677-8567-61DD8A12BCEB}" destId="{9BE6D7AD-C7CE-45E5-9D50-BD76B443CCAD}" srcOrd="1" destOrd="0" presId="urn:microsoft.com/office/officeart/2005/8/layout/list1"/>
    <dgm:cxn modelId="{C85EEE7C-0F83-4BF4-874B-BE6F7EF4C483}" type="presParOf" srcId="{28C7BAEC-E56E-46BD-AC3F-93073161A471}" destId="{B9D5C0D8-EEC7-4960-847F-9F09BCBC42C9}" srcOrd="9" destOrd="0" presId="urn:microsoft.com/office/officeart/2005/8/layout/list1"/>
    <dgm:cxn modelId="{97E9A29E-6D8E-450D-9BAB-DD39F49D0DBB}" type="presParOf" srcId="{28C7BAEC-E56E-46BD-AC3F-93073161A471}" destId="{01833FA2-2CE2-41C2-90C8-5818B8EE16FA}" srcOrd="10" destOrd="0" presId="urn:microsoft.com/office/officeart/2005/8/layout/list1"/>
    <dgm:cxn modelId="{532A6B8C-CCAE-414A-B316-50F7B081ED72}" type="presParOf" srcId="{28C7BAEC-E56E-46BD-AC3F-93073161A471}" destId="{D34F3A94-6C95-4DC4-8AD2-F36322DDBEF8}" srcOrd="11" destOrd="0" presId="urn:microsoft.com/office/officeart/2005/8/layout/list1"/>
    <dgm:cxn modelId="{0A5873B9-D99B-4847-BFA2-180346CFCF66}" type="presParOf" srcId="{28C7BAEC-E56E-46BD-AC3F-93073161A471}" destId="{DC702BBA-E1DF-4BEA-B4E1-5C9AFDB213C1}" srcOrd="12" destOrd="0" presId="urn:microsoft.com/office/officeart/2005/8/layout/list1"/>
    <dgm:cxn modelId="{DF296CD4-3994-4DF1-9CA8-4518C25BED2E}" type="presParOf" srcId="{DC702BBA-E1DF-4BEA-B4E1-5C9AFDB213C1}" destId="{AD266A36-DC03-4476-8C00-1062BFE108F7}" srcOrd="0" destOrd="0" presId="urn:microsoft.com/office/officeart/2005/8/layout/list1"/>
    <dgm:cxn modelId="{A39350AA-E899-4962-9B11-6475E6DB7FAD}" type="presParOf" srcId="{DC702BBA-E1DF-4BEA-B4E1-5C9AFDB213C1}" destId="{3D14EFD1-9E3B-4C54-AFE4-1CD501199205}" srcOrd="1" destOrd="0" presId="urn:microsoft.com/office/officeart/2005/8/layout/list1"/>
    <dgm:cxn modelId="{C4DC0C33-0AF7-45BE-9C9E-86981C4B8057}" type="presParOf" srcId="{28C7BAEC-E56E-46BD-AC3F-93073161A471}" destId="{8FCB45E8-9182-47A7-B330-41E58B73DC1D}" srcOrd="13" destOrd="0" presId="urn:microsoft.com/office/officeart/2005/8/layout/list1"/>
    <dgm:cxn modelId="{886B7993-D404-48D9-8C43-35E24C647A66}" type="presParOf" srcId="{28C7BAEC-E56E-46BD-AC3F-93073161A471}" destId="{688C4066-C496-48A6-925A-5BBED3822354}" srcOrd="14" destOrd="0" presId="urn:microsoft.com/office/officeart/2005/8/layout/list1"/>
    <dgm:cxn modelId="{14805F4A-55CB-48F7-B3B9-7FC06CA7DFF4}" type="presParOf" srcId="{28C7BAEC-E56E-46BD-AC3F-93073161A471}" destId="{5F1A2D2B-FF54-4A57-B343-0CEB0D822B57}" srcOrd="15" destOrd="0" presId="urn:microsoft.com/office/officeart/2005/8/layout/list1"/>
    <dgm:cxn modelId="{CA6C4EAD-EB9C-426B-A6D6-D9CE2DF1D867}" type="presParOf" srcId="{28C7BAEC-E56E-46BD-AC3F-93073161A471}" destId="{11329F3C-5501-437F-ACC6-6B3A7992BDF9}" srcOrd="16" destOrd="0" presId="urn:microsoft.com/office/officeart/2005/8/layout/list1"/>
    <dgm:cxn modelId="{41328830-C66E-49BE-B31E-E8B8905AB0D3}" type="presParOf" srcId="{11329F3C-5501-437F-ACC6-6B3A7992BDF9}" destId="{E8929A23-7ED0-47A4-88CF-5DD460ED3E47}" srcOrd="0" destOrd="0" presId="urn:microsoft.com/office/officeart/2005/8/layout/list1"/>
    <dgm:cxn modelId="{13492F15-B13B-4127-AE2D-44B48A7B80DC}" type="presParOf" srcId="{11329F3C-5501-437F-ACC6-6B3A7992BDF9}" destId="{C4E4DC07-AFBA-4C18-A6D9-1B3D155FAFE9}" srcOrd="1" destOrd="0" presId="urn:microsoft.com/office/officeart/2005/8/layout/list1"/>
    <dgm:cxn modelId="{751E1213-E146-49E4-A979-88AFDFD0F0BD}" type="presParOf" srcId="{28C7BAEC-E56E-46BD-AC3F-93073161A471}" destId="{6DA1E0C3-D5FB-4E1D-914A-61CE7F9B298B}" srcOrd="17" destOrd="0" presId="urn:microsoft.com/office/officeart/2005/8/layout/list1"/>
    <dgm:cxn modelId="{38901675-2A9F-492A-A1F9-E6075021D974}" type="presParOf" srcId="{28C7BAEC-E56E-46BD-AC3F-93073161A471}" destId="{5E2FBE90-2F20-4114-AC2A-02B883DA9368}"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7CD9BB6-2C76-42C2-8339-A9BEEBEBD0B9}" type="doc">
      <dgm:prSet loTypeId="urn:microsoft.com/office/officeart/2005/8/layout/hierarchy1" loCatId="hierarchy" qsTypeId="urn:microsoft.com/office/officeart/2005/8/quickstyle/simple4#19" qsCatId="simple" csTypeId="urn:microsoft.com/office/officeart/2005/8/colors/accent2_2#4" csCatId="accent2" phldr="1"/>
      <dgm:spPr/>
      <dgm:t>
        <a:bodyPr/>
        <a:lstStyle/>
        <a:p>
          <a:endParaRPr lang="en-US"/>
        </a:p>
      </dgm:t>
    </dgm:pt>
    <dgm:pt modelId="{3B76B495-D333-4271-AAAF-561A1879BB1F}">
      <dgm:prSet/>
      <dgm:spPr/>
      <dgm:t>
        <a:bodyPr/>
        <a:lstStyle/>
        <a:p>
          <a:r>
            <a:rPr lang="en-US" dirty="0"/>
            <a:t>Removal does not terminate support obligation</a:t>
          </a:r>
        </a:p>
      </dgm:t>
    </dgm:pt>
    <dgm:pt modelId="{56CD4599-63AF-43BB-865F-E7C0FA58999A}" type="parTrans" cxnId="{5120186E-D444-45C0-886B-E6E8E8FD9ABE}">
      <dgm:prSet/>
      <dgm:spPr/>
      <dgm:t>
        <a:bodyPr/>
        <a:lstStyle/>
        <a:p>
          <a:endParaRPr lang="en-US"/>
        </a:p>
      </dgm:t>
    </dgm:pt>
    <dgm:pt modelId="{BBD4F5B9-8C6D-4966-8796-20DE51C4CD3D}" type="sibTrans" cxnId="{5120186E-D444-45C0-886B-E6E8E8FD9ABE}">
      <dgm:prSet/>
      <dgm:spPr/>
      <dgm:t>
        <a:bodyPr/>
        <a:lstStyle/>
        <a:p>
          <a:endParaRPr lang="en-US"/>
        </a:p>
      </dgm:t>
    </dgm:pt>
    <dgm:pt modelId="{C140813B-BF23-4A82-99CE-CE068BED75EA}">
      <dgm:prSet/>
      <dgm:spPr/>
      <dgm:t>
        <a:bodyPr/>
        <a:lstStyle/>
        <a:p>
          <a:r>
            <a:rPr lang="en-US" dirty="0"/>
            <a:t>Enforcement and modification proceed under issuing state law</a:t>
          </a:r>
        </a:p>
      </dgm:t>
    </dgm:pt>
    <dgm:pt modelId="{9C5064F5-447B-48AB-BD23-D16827DB1D68}" type="parTrans" cxnId="{E4ABF7AF-8BBC-4DFE-B38F-8759FCF54515}">
      <dgm:prSet/>
      <dgm:spPr/>
      <dgm:t>
        <a:bodyPr/>
        <a:lstStyle/>
        <a:p>
          <a:endParaRPr lang="en-US"/>
        </a:p>
      </dgm:t>
    </dgm:pt>
    <dgm:pt modelId="{3BE952B7-8A3E-4C29-A453-7C0311D29216}" type="sibTrans" cxnId="{E4ABF7AF-8BBC-4DFE-B38F-8759FCF54515}">
      <dgm:prSet/>
      <dgm:spPr/>
      <dgm:t>
        <a:bodyPr/>
        <a:lstStyle/>
        <a:p>
          <a:endParaRPr lang="en-US"/>
        </a:p>
      </dgm:t>
    </dgm:pt>
    <dgm:pt modelId="{BACDCF03-24E9-401D-933C-2FB0A9BE187C}">
      <dgm:prSet/>
      <dgm:spPr/>
      <dgm:t>
        <a:bodyPr/>
        <a:lstStyle/>
        <a:p>
          <a:r>
            <a:rPr lang="en-US" dirty="0"/>
            <a:t>UIFSA/Hague</a:t>
          </a:r>
          <a:r>
            <a:rPr lang="en-US" baseline="0" dirty="0"/>
            <a:t> Convention/FRC – jurisdiction and enforcement abroad</a:t>
          </a:r>
          <a:endParaRPr lang="en-US" dirty="0"/>
        </a:p>
      </dgm:t>
    </dgm:pt>
    <dgm:pt modelId="{924C1A2D-FE46-4204-AC47-76618876BBBB}" type="parTrans" cxnId="{13C12525-B442-4381-B7A5-E9EC689E6A6A}">
      <dgm:prSet/>
      <dgm:spPr/>
      <dgm:t>
        <a:bodyPr/>
        <a:lstStyle/>
        <a:p>
          <a:endParaRPr lang="en-US"/>
        </a:p>
      </dgm:t>
    </dgm:pt>
    <dgm:pt modelId="{16D9F2BD-2DD8-47F6-BA55-64887A0F38C0}" type="sibTrans" cxnId="{13C12525-B442-4381-B7A5-E9EC689E6A6A}">
      <dgm:prSet/>
      <dgm:spPr/>
      <dgm:t>
        <a:bodyPr/>
        <a:lstStyle/>
        <a:p>
          <a:endParaRPr lang="en-US"/>
        </a:p>
      </dgm:t>
    </dgm:pt>
    <dgm:pt modelId="{EE6750F2-BA94-4979-BDE5-433E87BCC3F6}" type="pres">
      <dgm:prSet presAssocID="{07CD9BB6-2C76-42C2-8339-A9BEEBEBD0B9}" presName="hierChild1" presStyleCnt="0">
        <dgm:presLayoutVars>
          <dgm:chPref val="1"/>
          <dgm:dir/>
          <dgm:animOne val="branch"/>
          <dgm:animLvl val="lvl"/>
          <dgm:resizeHandles/>
        </dgm:presLayoutVars>
      </dgm:prSet>
      <dgm:spPr/>
    </dgm:pt>
    <dgm:pt modelId="{4F730213-6ED8-45AC-A25E-41A82A5B3134}" type="pres">
      <dgm:prSet presAssocID="{3B76B495-D333-4271-AAAF-561A1879BB1F}" presName="hierRoot1" presStyleCnt="0"/>
      <dgm:spPr/>
    </dgm:pt>
    <dgm:pt modelId="{DEA382A3-BA86-40E7-8E23-3324A3F59633}" type="pres">
      <dgm:prSet presAssocID="{3B76B495-D333-4271-AAAF-561A1879BB1F}" presName="composite" presStyleCnt="0"/>
      <dgm:spPr/>
    </dgm:pt>
    <dgm:pt modelId="{FBCBF12C-0D24-4BE7-AA6B-F4B1DE4E8B35}" type="pres">
      <dgm:prSet presAssocID="{3B76B495-D333-4271-AAAF-561A1879BB1F}" presName="background" presStyleLbl="node0" presStyleIdx="0" presStyleCnt="3"/>
      <dgm:spPr/>
    </dgm:pt>
    <dgm:pt modelId="{59E11FCD-D50E-4183-B199-243A2F58240E}" type="pres">
      <dgm:prSet presAssocID="{3B76B495-D333-4271-AAAF-561A1879BB1F}" presName="text" presStyleLbl="fgAcc0" presStyleIdx="0" presStyleCnt="3">
        <dgm:presLayoutVars>
          <dgm:chPref val="3"/>
        </dgm:presLayoutVars>
      </dgm:prSet>
      <dgm:spPr/>
    </dgm:pt>
    <dgm:pt modelId="{BD3EF74B-2FCF-4F5F-90FD-8F90ADB86EA3}" type="pres">
      <dgm:prSet presAssocID="{3B76B495-D333-4271-AAAF-561A1879BB1F}" presName="hierChild2" presStyleCnt="0"/>
      <dgm:spPr/>
    </dgm:pt>
    <dgm:pt modelId="{D353C584-4E1D-4448-8E00-3AD742229254}" type="pres">
      <dgm:prSet presAssocID="{C140813B-BF23-4A82-99CE-CE068BED75EA}" presName="hierRoot1" presStyleCnt="0"/>
      <dgm:spPr/>
    </dgm:pt>
    <dgm:pt modelId="{9C1C9618-B0C5-4ADE-81C5-B1D13F874595}" type="pres">
      <dgm:prSet presAssocID="{C140813B-BF23-4A82-99CE-CE068BED75EA}" presName="composite" presStyleCnt="0"/>
      <dgm:spPr/>
    </dgm:pt>
    <dgm:pt modelId="{B5CBB922-3F5D-4E4A-B620-6A859CC5F9F9}" type="pres">
      <dgm:prSet presAssocID="{C140813B-BF23-4A82-99CE-CE068BED75EA}" presName="background" presStyleLbl="node0" presStyleIdx="1" presStyleCnt="3"/>
      <dgm:spPr/>
    </dgm:pt>
    <dgm:pt modelId="{38F03DE8-2049-4820-B229-134F83C040F8}" type="pres">
      <dgm:prSet presAssocID="{C140813B-BF23-4A82-99CE-CE068BED75EA}" presName="text" presStyleLbl="fgAcc0" presStyleIdx="1" presStyleCnt="3">
        <dgm:presLayoutVars>
          <dgm:chPref val="3"/>
        </dgm:presLayoutVars>
      </dgm:prSet>
      <dgm:spPr/>
    </dgm:pt>
    <dgm:pt modelId="{7750A1C8-5BE5-48EA-8860-B50C19A858FB}" type="pres">
      <dgm:prSet presAssocID="{C140813B-BF23-4A82-99CE-CE068BED75EA}" presName="hierChild2" presStyleCnt="0"/>
      <dgm:spPr/>
    </dgm:pt>
    <dgm:pt modelId="{4FA20122-9CF7-4020-B98C-04944963C02D}" type="pres">
      <dgm:prSet presAssocID="{BACDCF03-24E9-401D-933C-2FB0A9BE187C}" presName="hierRoot1" presStyleCnt="0"/>
      <dgm:spPr/>
    </dgm:pt>
    <dgm:pt modelId="{B3E45732-7DB7-4FD8-96C0-F58218BE1CE9}" type="pres">
      <dgm:prSet presAssocID="{BACDCF03-24E9-401D-933C-2FB0A9BE187C}" presName="composite" presStyleCnt="0"/>
      <dgm:spPr/>
    </dgm:pt>
    <dgm:pt modelId="{E0CF718B-6509-4BC7-A68D-F223AEA9FF65}" type="pres">
      <dgm:prSet presAssocID="{BACDCF03-24E9-401D-933C-2FB0A9BE187C}" presName="background" presStyleLbl="node0" presStyleIdx="2" presStyleCnt="3"/>
      <dgm:spPr/>
    </dgm:pt>
    <dgm:pt modelId="{AED00817-FBE6-4406-B7BC-3DF2DD5A9BD1}" type="pres">
      <dgm:prSet presAssocID="{BACDCF03-24E9-401D-933C-2FB0A9BE187C}" presName="text" presStyleLbl="fgAcc0" presStyleIdx="2" presStyleCnt="3">
        <dgm:presLayoutVars>
          <dgm:chPref val="3"/>
        </dgm:presLayoutVars>
      </dgm:prSet>
      <dgm:spPr/>
    </dgm:pt>
    <dgm:pt modelId="{3AFA1CAF-CF95-492D-9341-C75356BEB2A0}" type="pres">
      <dgm:prSet presAssocID="{BACDCF03-24E9-401D-933C-2FB0A9BE187C}" presName="hierChild2" presStyleCnt="0"/>
      <dgm:spPr/>
    </dgm:pt>
  </dgm:ptLst>
  <dgm:cxnLst>
    <dgm:cxn modelId="{13C12525-B442-4381-B7A5-E9EC689E6A6A}" srcId="{07CD9BB6-2C76-42C2-8339-A9BEEBEBD0B9}" destId="{BACDCF03-24E9-401D-933C-2FB0A9BE187C}" srcOrd="2" destOrd="0" parTransId="{924C1A2D-FE46-4204-AC47-76618876BBBB}" sibTransId="{16D9F2BD-2DD8-47F6-BA55-64887A0F38C0}"/>
    <dgm:cxn modelId="{5120186E-D444-45C0-886B-E6E8E8FD9ABE}" srcId="{07CD9BB6-2C76-42C2-8339-A9BEEBEBD0B9}" destId="{3B76B495-D333-4271-AAAF-561A1879BB1F}" srcOrd="0" destOrd="0" parTransId="{56CD4599-63AF-43BB-865F-E7C0FA58999A}" sibTransId="{BBD4F5B9-8C6D-4966-8796-20DE51C4CD3D}"/>
    <dgm:cxn modelId="{C23740A7-36C3-4E17-B395-13D4B4C794A6}" type="presOf" srcId="{C140813B-BF23-4A82-99CE-CE068BED75EA}" destId="{38F03DE8-2049-4820-B229-134F83C040F8}" srcOrd="0" destOrd="0" presId="urn:microsoft.com/office/officeart/2005/8/layout/hierarchy1"/>
    <dgm:cxn modelId="{E4ABF7AF-8BBC-4DFE-B38F-8759FCF54515}" srcId="{07CD9BB6-2C76-42C2-8339-A9BEEBEBD0B9}" destId="{C140813B-BF23-4A82-99CE-CE068BED75EA}" srcOrd="1" destOrd="0" parTransId="{9C5064F5-447B-48AB-BD23-D16827DB1D68}" sibTransId="{3BE952B7-8A3E-4C29-A453-7C0311D29216}"/>
    <dgm:cxn modelId="{B894A3B6-1411-4391-AACE-C876454AC2FE}" type="presOf" srcId="{3B76B495-D333-4271-AAAF-561A1879BB1F}" destId="{59E11FCD-D50E-4183-B199-243A2F58240E}" srcOrd="0" destOrd="0" presId="urn:microsoft.com/office/officeart/2005/8/layout/hierarchy1"/>
    <dgm:cxn modelId="{813A04BD-6FF1-4D17-970D-47D197B80E0A}" type="presOf" srcId="{07CD9BB6-2C76-42C2-8339-A9BEEBEBD0B9}" destId="{EE6750F2-BA94-4979-BDE5-433E87BCC3F6}" srcOrd="0" destOrd="0" presId="urn:microsoft.com/office/officeart/2005/8/layout/hierarchy1"/>
    <dgm:cxn modelId="{235334C3-6527-4D07-830C-C3C73F982F2D}" type="presOf" srcId="{BACDCF03-24E9-401D-933C-2FB0A9BE187C}" destId="{AED00817-FBE6-4406-B7BC-3DF2DD5A9BD1}" srcOrd="0" destOrd="0" presId="urn:microsoft.com/office/officeart/2005/8/layout/hierarchy1"/>
    <dgm:cxn modelId="{C3FFDBD3-9452-491E-89FF-16D778B6FF3A}" type="presParOf" srcId="{EE6750F2-BA94-4979-BDE5-433E87BCC3F6}" destId="{4F730213-6ED8-45AC-A25E-41A82A5B3134}" srcOrd="0" destOrd="0" presId="urn:microsoft.com/office/officeart/2005/8/layout/hierarchy1"/>
    <dgm:cxn modelId="{2ADB26CB-7ACF-4CC0-92EB-C57DEEF7BF1F}" type="presParOf" srcId="{4F730213-6ED8-45AC-A25E-41A82A5B3134}" destId="{DEA382A3-BA86-40E7-8E23-3324A3F59633}" srcOrd="0" destOrd="0" presId="urn:microsoft.com/office/officeart/2005/8/layout/hierarchy1"/>
    <dgm:cxn modelId="{25249A80-EA7B-43E0-94FF-11A5EE16E041}" type="presParOf" srcId="{DEA382A3-BA86-40E7-8E23-3324A3F59633}" destId="{FBCBF12C-0D24-4BE7-AA6B-F4B1DE4E8B35}" srcOrd="0" destOrd="0" presId="urn:microsoft.com/office/officeart/2005/8/layout/hierarchy1"/>
    <dgm:cxn modelId="{D44E4E27-98BA-46A1-9A78-60FD8E12FDBD}" type="presParOf" srcId="{DEA382A3-BA86-40E7-8E23-3324A3F59633}" destId="{59E11FCD-D50E-4183-B199-243A2F58240E}" srcOrd="1" destOrd="0" presId="urn:microsoft.com/office/officeart/2005/8/layout/hierarchy1"/>
    <dgm:cxn modelId="{786E7CCB-2282-4444-A886-0D40472258C3}" type="presParOf" srcId="{4F730213-6ED8-45AC-A25E-41A82A5B3134}" destId="{BD3EF74B-2FCF-4F5F-90FD-8F90ADB86EA3}" srcOrd="1" destOrd="0" presId="urn:microsoft.com/office/officeart/2005/8/layout/hierarchy1"/>
    <dgm:cxn modelId="{CE405033-B6ED-42B1-9F90-B04340DBD2A6}" type="presParOf" srcId="{EE6750F2-BA94-4979-BDE5-433E87BCC3F6}" destId="{D353C584-4E1D-4448-8E00-3AD742229254}" srcOrd="1" destOrd="0" presId="urn:microsoft.com/office/officeart/2005/8/layout/hierarchy1"/>
    <dgm:cxn modelId="{E7307486-5941-4A18-9E76-00600E73542C}" type="presParOf" srcId="{D353C584-4E1D-4448-8E00-3AD742229254}" destId="{9C1C9618-B0C5-4ADE-81C5-B1D13F874595}" srcOrd="0" destOrd="0" presId="urn:microsoft.com/office/officeart/2005/8/layout/hierarchy1"/>
    <dgm:cxn modelId="{4805C2C2-077E-4024-9D18-6A61FBDC86B9}" type="presParOf" srcId="{9C1C9618-B0C5-4ADE-81C5-B1D13F874595}" destId="{B5CBB922-3F5D-4E4A-B620-6A859CC5F9F9}" srcOrd="0" destOrd="0" presId="urn:microsoft.com/office/officeart/2005/8/layout/hierarchy1"/>
    <dgm:cxn modelId="{66547316-B6D0-418A-A3CC-BD68A0455834}" type="presParOf" srcId="{9C1C9618-B0C5-4ADE-81C5-B1D13F874595}" destId="{38F03DE8-2049-4820-B229-134F83C040F8}" srcOrd="1" destOrd="0" presId="urn:microsoft.com/office/officeart/2005/8/layout/hierarchy1"/>
    <dgm:cxn modelId="{65A470FD-F219-4A14-A3DD-DA50254DBDDF}" type="presParOf" srcId="{D353C584-4E1D-4448-8E00-3AD742229254}" destId="{7750A1C8-5BE5-48EA-8860-B50C19A858FB}" srcOrd="1" destOrd="0" presId="urn:microsoft.com/office/officeart/2005/8/layout/hierarchy1"/>
    <dgm:cxn modelId="{32795FD9-6649-4ED2-9D9B-351EBDD822B8}" type="presParOf" srcId="{EE6750F2-BA94-4979-BDE5-433E87BCC3F6}" destId="{4FA20122-9CF7-4020-B98C-04944963C02D}" srcOrd="2" destOrd="0" presId="urn:microsoft.com/office/officeart/2005/8/layout/hierarchy1"/>
    <dgm:cxn modelId="{03F486A0-B80B-4B66-99EC-5574CB865301}" type="presParOf" srcId="{4FA20122-9CF7-4020-B98C-04944963C02D}" destId="{B3E45732-7DB7-4FD8-96C0-F58218BE1CE9}" srcOrd="0" destOrd="0" presId="urn:microsoft.com/office/officeart/2005/8/layout/hierarchy1"/>
    <dgm:cxn modelId="{F1DDCDAE-2111-41FB-971D-C3FAA54F4A77}" type="presParOf" srcId="{B3E45732-7DB7-4FD8-96C0-F58218BE1CE9}" destId="{E0CF718B-6509-4BC7-A68D-F223AEA9FF65}" srcOrd="0" destOrd="0" presId="urn:microsoft.com/office/officeart/2005/8/layout/hierarchy1"/>
    <dgm:cxn modelId="{8352DE8E-2CA5-4981-AD43-71532B15759A}" type="presParOf" srcId="{B3E45732-7DB7-4FD8-96C0-F58218BE1CE9}" destId="{AED00817-FBE6-4406-B7BC-3DF2DD5A9BD1}" srcOrd="1" destOrd="0" presId="urn:microsoft.com/office/officeart/2005/8/layout/hierarchy1"/>
    <dgm:cxn modelId="{A0C57792-1A30-42EC-AA1D-90217231CF57}" type="presParOf" srcId="{4FA20122-9CF7-4020-B98C-04944963C02D}" destId="{3AFA1CAF-CF95-492D-9341-C75356BEB2A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8D73CB-745A-47AB-92E7-60E68340AFC8}">
      <dsp:nvSpPr>
        <dsp:cNvPr id="0" name=""/>
        <dsp:cNvSpPr/>
      </dsp:nvSpPr>
      <dsp:spPr>
        <a:xfrm>
          <a:off x="0" y="0"/>
          <a:ext cx="6012254"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762E3B0-FF97-4847-89B9-4271DAD3C7FA}">
      <dsp:nvSpPr>
        <dsp:cNvPr id="0" name=""/>
        <dsp:cNvSpPr/>
      </dsp:nvSpPr>
      <dsp:spPr>
        <a:xfrm>
          <a:off x="0" y="0"/>
          <a:ext cx="6012254" cy="108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dirty="0"/>
            <a:t>MIGRANT FAMILIES’ PARTICIPATION IN IV-D SERVICES</a:t>
          </a:r>
        </a:p>
      </dsp:txBody>
      <dsp:txXfrm>
        <a:off x="0" y="0"/>
        <a:ext cx="6012254" cy="1085702"/>
      </dsp:txXfrm>
    </dsp:sp>
    <dsp:sp modelId="{18F31D48-5D15-4E54-8172-3E08C87F5CB9}">
      <dsp:nvSpPr>
        <dsp:cNvPr id="0" name=""/>
        <dsp:cNvSpPr/>
      </dsp:nvSpPr>
      <dsp:spPr>
        <a:xfrm>
          <a:off x="0" y="1085702"/>
          <a:ext cx="6012254" cy="0"/>
        </a:xfrm>
        <a:prstGeom prst="line">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w="12700" cap="flat" cmpd="sng" algn="ctr">
          <a:solidFill>
            <a:schemeClr val="accent5">
              <a:hueOff val="-12152150"/>
              <a:satOff val="-826"/>
              <a:lumOff val="196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005D32E-C554-4B5A-96D1-611026EAB64B}">
      <dsp:nvSpPr>
        <dsp:cNvPr id="0" name=""/>
        <dsp:cNvSpPr/>
      </dsp:nvSpPr>
      <dsp:spPr>
        <a:xfrm>
          <a:off x="0" y="1085702"/>
          <a:ext cx="6012254" cy="1085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100000"/>
            </a:lnSpc>
            <a:spcBef>
              <a:spcPct val="0"/>
            </a:spcBef>
            <a:spcAft>
              <a:spcPct val="35000"/>
            </a:spcAft>
            <a:buNone/>
          </a:pPr>
          <a:r>
            <a:rPr lang="en-US" sz="1700" b="1" kern="1200" dirty="0">
              <a:latin typeface="Times New Roman" panose="02020603050405020304" pitchFamily="18" charset="0"/>
              <a:cs typeface="Times New Roman" panose="02020603050405020304" pitchFamily="18" charset="0"/>
            </a:rPr>
            <a:t>Christina Mahoney</a:t>
          </a:r>
        </a:p>
        <a:p>
          <a:pPr marL="0" lvl="0" indent="0" algn="l" defTabSz="755650">
            <a:lnSpc>
              <a:spcPct val="100000"/>
            </a:lnSpc>
            <a:spcBef>
              <a:spcPct val="0"/>
            </a:spcBef>
            <a:spcAft>
              <a:spcPct val="35000"/>
            </a:spcAft>
            <a:buNone/>
          </a:pPr>
          <a:r>
            <a:rPr lang="en-US" sz="1700" b="1" kern="1200" dirty="0">
              <a:latin typeface="Times New Roman" panose="02020603050405020304" pitchFamily="18" charset="0"/>
              <a:cs typeface="Times New Roman" panose="02020603050405020304" pitchFamily="18" charset="0"/>
            </a:rPr>
            <a:t>Deputy Attorney General, Child Support Enforcement Division</a:t>
          </a:r>
        </a:p>
        <a:p>
          <a:pPr marL="0" lvl="0" indent="0" algn="l" defTabSz="755650">
            <a:lnSpc>
              <a:spcPct val="100000"/>
            </a:lnSpc>
            <a:spcBef>
              <a:spcPct val="0"/>
            </a:spcBef>
            <a:spcAft>
              <a:spcPct val="35000"/>
            </a:spcAft>
            <a:buNone/>
          </a:pPr>
          <a:r>
            <a:rPr lang="en-US" sz="1700" b="1" kern="1200" dirty="0">
              <a:latin typeface="Times New Roman" panose="02020603050405020304" pitchFamily="18" charset="0"/>
              <a:cs typeface="Times New Roman" panose="02020603050405020304" pitchFamily="18" charset="0"/>
            </a:rPr>
            <a:t>Illinois Attorney General’s Office</a:t>
          </a:r>
        </a:p>
      </dsp:txBody>
      <dsp:txXfrm>
        <a:off x="0" y="1085702"/>
        <a:ext cx="6012254" cy="1085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9414F-A768-4F36-813E-48C6575B206B}">
      <dsp:nvSpPr>
        <dsp:cNvPr id="0" name=""/>
        <dsp:cNvSpPr/>
      </dsp:nvSpPr>
      <dsp:spPr>
        <a:xfrm>
          <a:off x="5257800" y="1899416"/>
          <a:ext cx="4356747" cy="378064"/>
        </a:xfrm>
        <a:custGeom>
          <a:avLst/>
          <a:gdLst/>
          <a:ahLst/>
          <a:cxnLst/>
          <a:rect l="0" t="0" r="0" b="0"/>
          <a:pathLst>
            <a:path>
              <a:moveTo>
                <a:pt x="0" y="0"/>
              </a:moveTo>
              <a:lnTo>
                <a:pt x="0" y="189032"/>
              </a:lnTo>
              <a:lnTo>
                <a:pt x="4356747" y="189032"/>
              </a:lnTo>
              <a:lnTo>
                <a:pt x="4356747" y="378064"/>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8FE3F3-953C-479E-908F-819AC2028B9D}">
      <dsp:nvSpPr>
        <dsp:cNvPr id="0" name=""/>
        <dsp:cNvSpPr/>
      </dsp:nvSpPr>
      <dsp:spPr>
        <a:xfrm>
          <a:off x="5257800" y="1899416"/>
          <a:ext cx="2178373" cy="378064"/>
        </a:xfrm>
        <a:custGeom>
          <a:avLst/>
          <a:gdLst/>
          <a:ahLst/>
          <a:cxnLst/>
          <a:rect l="0" t="0" r="0" b="0"/>
          <a:pathLst>
            <a:path>
              <a:moveTo>
                <a:pt x="0" y="0"/>
              </a:moveTo>
              <a:lnTo>
                <a:pt x="0" y="189032"/>
              </a:lnTo>
              <a:lnTo>
                <a:pt x="2178373" y="189032"/>
              </a:lnTo>
              <a:lnTo>
                <a:pt x="2178373" y="378064"/>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A01921-B96D-49BD-9896-2593C01A6AB3}">
      <dsp:nvSpPr>
        <dsp:cNvPr id="0" name=""/>
        <dsp:cNvSpPr/>
      </dsp:nvSpPr>
      <dsp:spPr>
        <a:xfrm>
          <a:off x="5212080" y="1899416"/>
          <a:ext cx="91440" cy="378064"/>
        </a:xfrm>
        <a:custGeom>
          <a:avLst/>
          <a:gdLst/>
          <a:ahLst/>
          <a:cxnLst/>
          <a:rect l="0" t="0" r="0" b="0"/>
          <a:pathLst>
            <a:path>
              <a:moveTo>
                <a:pt x="45720" y="0"/>
              </a:moveTo>
              <a:lnTo>
                <a:pt x="45720" y="378064"/>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BD904E-BBA0-4760-9B05-74ECF3BCD941}">
      <dsp:nvSpPr>
        <dsp:cNvPr id="0" name=""/>
        <dsp:cNvSpPr/>
      </dsp:nvSpPr>
      <dsp:spPr>
        <a:xfrm>
          <a:off x="3079426" y="1899416"/>
          <a:ext cx="2178373" cy="378064"/>
        </a:xfrm>
        <a:custGeom>
          <a:avLst/>
          <a:gdLst/>
          <a:ahLst/>
          <a:cxnLst/>
          <a:rect l="0" t="0" r="0" b="0"/>
          <a:pathLst>
            <a:path>
              <a:moveTo>
                <a:pt x="2178373" y="0"/>
              </a:moveTo>
              <a:lnTo>
                <a:pt x="2178373" y="189032"/>
              </a:lnTo>
              <a:lnTo>
                <a:pt x="0" y="189032"/>
              </a:lnTo>
              <a:lnTo>
                <a:pt x="0" y="378064"/>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93102F-0A9F-4C83-AEDF-03BABFD0711B}">
      <dsp:nvSpPr>
        <dsp:cNvPr id="0" name=""/>
        <dsp:cNvSpPr/>
      </dsp:nvSpPr>
      <dsp:spPr>
        <a:xfrm>
          <a:off x="901052" y="1899416"/>
          <a:ext cx="4356747" cy="378064"/>
        </a:xfrm>
        <a:custGeom>
          <a:avLst/>
          <a:gdLst/>
          <a:ahLst/>
          <a:cxnLst/>
          <a:rect l="0" t="0" r="0" b="0"/>
          <a:pathLst>
            <a:path>
              <a:moveTo>
                <a:pt x="4356747" y="0"/>
              </a:moveTo>
              <a:lnTo>
                <a:pt x="4356747" y="189032"/>
              </a:lnTo>
              <a:lnTo>
                <a:pt x="0" y="189032"/>
              </a:lnTo>
              <a:lnTo>
                <a:pt x="0" y="378064"/>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C78565-114F-49D4-B613-37ADCED3129F}">
      <dsp:nvSpPr>
        <dsp:cNvPr id="0" name=""/>
        <dsp:cNvSpPr/>
      </dsp:nvSpPr>
      <dsp:spPr>
        <a:xfrm>
          <a:off x="4357645" y="999261"/>
          <a:ext cx="1800308" cy="90015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OBJECTIVES</a:t>
          </a:r>
          <a:endParaRPr lang="en-US" sz="1500" kern="1200" dirty="0"/>
        </a:p>
      </dsp:txBody>
      <dsp:txXfrm>
        <a:off x="4357645" y="999261"/>
        <a:ext cx="1800308" cy="900154"/>
      </dsp:txXfrm>
    </dsp:sp>
    <dsp:sp modelId="{895CB58F-5305-46CD-B6A0-869845BA3E18}">
      <dsp:nvSpPr>
        <dsp:cNvPr id="0" name=""/>
        <dsp:cNvSpPr/>
      </dsp:nvSpPr>
      <dsp:spPr>
        <a:xfrm>
          <a:off x="898" y="2277480"/>
          <a:ext cx="1800308" cy="9001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Historical developments shaping immigration law and policy</a:t>
          </a:r>
        </a:p>
      </dsp:txBody>
      <dsp:txXfrm>
        <a:off x="898" y="2277480"/>
        <a:ext cx="1800308" cy="900154"/>
      </dsp:txXfrm>
    </dsp:sp>
    <dsp:sp modelId="{CA954A19-C8B6-4358-BB2F-E0C7CD343753}">
      <dsp:nvSpPr>
        <dsp:cNvPr id="0" name=""/>
        <dsp:cNvSpPr/>
      </dsp:nvSpPr>
      <dsp:spPr>
        <a:xfrm>
          <a:off x="2179272" y="2277480"/>
          <a:ext cx="1800308" cy="9001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Current challenges and service barriers in Illinois</a:t>
          </a:r>
        </a:p>
      </dsp:txBody>
      <dsp:txXfrm>
        <a:off x="2179272" y="2277480"/>
        <a:ext cx="1800308" cy="900154"/>
      </dsp:txXfrm>
    </dsp:sp>
    <dsp:sp modelId="{90C94DD6-8DBE-4A1A-BBF7-7D425133616D}">
      <dsp:nvSpPr>
        <dsp:cNvPr id="0" name=""/>
        <dsp:cNvSpPr/>
      </dsp:nvSpPr>
      <dsp:spPr>
        <a:xfrm>
          <a:off x="4357645" y="2277480"/>
          <a:ext cx="1800308" cy="9001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IV-D eligibility and status-neutral access under federal and state law</a:t>
          </a:r>
        </a:p>
      </dsp:txBody>
      <dsp:txXfrm>
        <a:off x="4357645" y="2277480"/>
        <a:ext cx="1800308" cy="900154"/>
      </dsp:txXfrm>
    </dsp:sp>
    <dsp:sp modelId="{A6382C3D-E6D8-4160-9C34-C090BA4B0FBE}">
      <dsp:nvSpPr>
        <dsp:cNvPr id="0" name=""/>
        <dsp:cNvSpPr/>
      </dsp:nvSpPr>
      <dsp:spPr>
        <a:xfrm>
          <a:off x="6536019" y="2277480"/>
          <a:ext cx="1800308" cy="9001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“Parent Deported – Then What?”</a:t>
          </a:r>
        </a:p>
      </dsp:txBody>
      <dsp:txXfrm>
        <a:off x="6536019" y="2277480"/>
        <a:ext cx="1800308" cy="900154"/>
      </dsp:txXfrm>
    </dsp:sp>
    <dsp:sp modelId="{D56F1232-DE03-42EF-9E81-187261A7E9F3}">
      <dsp:nvSpPr>
        <dsp:cNvPr id="0" name=""/>
        <dsp:cNvSpPr/>
      </dsp:nvSpPr>
      <dsp:spPr>
        <a:xfrm>
          <a:off x="8714392" y="2277480"/>
          <a:ext cx="1800308" cy="90015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Cross-State Collaboration</a:t>
          </a:r>
        </a:p>
      </dsp:txBody>
      <dsp:txXfrm>
        <a:off x="8714392" y="2277480"/>
        <a:ext cx="1800308" cy="900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A08F97-DACC-4F30-94AB-80142F7BE349}">
      <dsp:nvSpPr>
        <dsp:cNvPr id="0" name=""/>
        <dsp:cNvSpPr/>
      </dsp:nvSpPr>
      <dsp:spPr>
        <a:xfrm>
          <a:off x="0" y="1526"/>
          <a:ext cx="6084366" cy="47748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U.S. IMMIGRATION TIMELINE: Federal Shifts</a:t>
          </a:r>
          <a:endParaRPr lang="en-US" sz="2000" kern="1200" dirty="0"/>
        </a:p>
      </dsp:txBody>
      <dsp:txXfrm>
        <a:off x="23309" y="24835"/>
        <a:ext cx="6037748" cy="430865"/>
      </dsp:txXfrm>
    </dsp:sp>
    <dsp:sp modelId="{55EC6F3D-B0D5-4B5D-B340-77EC4FCA44DD}">
      <dsp:nvSpPr>
        <dsp:cNvPr id="0" name=""/>
        <dsp:cNvSpPr/>
      </dsp:nvSpPr>
      <dsp:spPr>
        <a:xfrm>
          <a:off x="0" y="479009"/>
          <a:ext cx="6084366" cy="4775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179" tIns="20320" rIns="113792" bIns="20320" numCol="1" spcCol="1270" anchor="t" anchorCtr="0">
          <a:noAutofit/>
        </a:bodyPr>
        <a:lstStyle/>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1790 Naturalization Act – citizenship limited to “free white persons.”</a:t>
          </a:r>
        </a:p>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1882 Chinese Exclusion Act – first race-based exclusion.</a:t>
          </a:r>
        </a:p>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1924 Immigration Act (Johnson-Reed) – quota system favoring Northern Europe.</a:t>
          </a:r>
        </a:p>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1965 Hart-Celler Act – ended quotas; foundation of modern system.</a:t>
          </a:r>
        </a:p>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1996 IIRIRA &amp; PRWORA – introduced enforcement and benefit restrictions</a:t>
          </a:r>
        </a:p>
        <a:p>
          <a:pPr marL="171450" lvl="1" indent="-171450" algn="l" defTabSz="711200">
            <a:lnSpc>
              <a:spcPct val="90000"/>
            </a:lnSpc>
            <a:spcBef>
              <a:spcPct val="0"/>
            </a:spcBef>
            <a:spcAft>
              <a:spcPct val="20000"/>
            </a:spcAft>
            <a:buChar char="•"/>
          </a:pPr>
          <a:endParaRPr lang="en-US" sz="1600" kern="1200" dirty="0"/>
        </a:p>
        <a:p>
          <a:pPr marL="171450" lvl="1" indent="-171450" algn="l" defTabSz="711200">
            <a:lnSpc>
              <a:spcPct val="90000"/>
            </a:lnSpc>
            <a:spcBef>
              <a:spcPct val="0"/>
            </a:spcBef>
            <a:spcAft>
              <a:spcPct val="20000"/>
            </a:spcAft>
            <a:buChar char="•"/>
          </a:pPr>
          <a:r>
            <a:rPr lang="en-US" sz="1600" kern="1200" dirty="0"/>
            <a:t>2002 Homeland Security Act – created DHS/ICE/CBP; merged INS</a:t>
          </a:r>
        </a:p>
      </dsp:txBody>
      <dsp:txXfrm>
        <a:off x="0" y="479009"/>
        <a:ext cx="6084366" cy="47753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69658-02FA-4865-BA76-E16FC1E648BA}">
      <dsp:nvSpPr>
        <dsp:cNvPr id="0" name=""/>
        <dsp:cNvSpPr/>
      </dsp:nvSpPr>
      <dsp:spPr>
        <a:xfrm>
          <a:off x="0" y="0"/>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592D99D-8600-40DE-A19F-F634C5E1C9DE}">
      <dsp:nvSpPr>
        <dsp:cNvPr id="0" name=""/>
        <dsp:cNvSpPr/>
      </dsp:nvSpPr>
      <dsp:spPr>
        <a:xfrm>
          <a:off x="0" y="0"/>
          <a:ext cx="210312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kern="1200" dirty="0"/>
            <a:t>COURT &amp; POLICY MILESTONES</a:t>
          </a:r>
          <a:endParaRPr lang="en-US" sz="2500" kern="1200" dirty="0"/>
        </a:p>
      </dsp:txBody>
      <dsp:txXfrm>
        <a:off x="0" y="0"/>
        <a:ext cx="2103120" cy="4351338"/>
      </dsp:txXfrm>
    </dsp:sp>
    <dsp:sp modelId="{41A15BCF-E516-48D3-B8A9-49B907285D60}">
      <dsp:nvSpPr>
        <dsp:cNvPr id="0" name=""/>
        <dsp:cNvSpPr/>
      </dsp:nvSpPr>
      <dsp:spPr>
        <a:xfrm>
          <a:off x="2260854" y="41006"/>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a:t>Plyler v. Doe</a:t>
          </a:r>
          <a:r>
            <a:rPr lang="en-US" sz="2100" kern="1200"/>
            <a:t>, 457 U.S. 202 (1982) – undocumented children entitled to education.</a:t>
          </a:r>
        </a:p>
      </dsp:txBody>
      <dsp:txXfrm>
        <a:off x="2260854" y="41006"/>
        <a:ext cx="8254746" cy="820125"/>
      </dsp:txXfrm>
    </dsp:sp>
    <dsp:sp modelId="{4A553416-1DBD-4031-90FB-34A1B1ED7DD6}">
      <dsp:nvSpPr>
        <dsp:cNvPr id="0" name=""/>
        <dsp:cNvSpPr/>
      </dsp:nvSpPr>
      <dsp:spPr>
        <a:xfrm>
          <a:off x="2103120" y="861131"/>
          <a:ext cx="841248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672C7474-296C-4D35-A487-5E31126E4F01}">
      <dsp:nvSpPr>
        <dsp:cNvPr id="0" name=""/>
        <dsp:cNvSpPr/>
      </dsp:nvSpPr>
      <dsp:spPr>
        <a:xfrm>
          <a:off x="2260854" y="902137"/>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i="1" kern="1200"/>
            <a:t>Arizona v. United States</a:t>
          </a:r>
          <a:r>
            <a:rPr lang="en-US" sz="2100" kern="1200"/>
            <a:t>, 567 U.S. 387 (2012) – federal supremacy in immigration.</a:t>
          </a:r>
        </a:p>
      </dsp:txBody>
      <dsp:txXfrm>
        <a:off x="2260854" y="902137"/>
        <a:ext cx="8254746" cy="820125"/>
      </dsp:txXfrm>
    </dsp:sp>
    <dsp:sp modelId="{AD10E2C0-E845-425F-AEAC-FC2A3E4C6789}">
      <dsp:nvSpPr>
        <dsp:cNvPr id="0" name=""/>
        <dsp:cNvSpPr/>
      </dsp:nvSpPr>
      <dsp:spPr>
        <a:xfrm>
          <a:off x="2103120" y="1722262"/>
          <a:ext cx="841248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551514E9-D323-415C-B98C-FF17B9DFD727}">
      <dsp:nvSpPr>
        <dsp:cNvPr id="0" name=""/>
        <dsp:cNvSpPr/>
      </dsp:nvSpPr>
      <dsp:spPr>
        <a:xfrm>
          <a:off x="2260854" y="1763269"/>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2012 DACA policy – prosecutorial discretion for undocumented immigrants brought here as children.</a:t>
          </a:r>
        </a:p>
      </dsp:txBody>
      <dsp:txXfrm>
        <a:off x="2260854" y="1763269"/>
        <a:ext cx="8254746" cy="820125"/>
      </dsp:txXfrm>
    </dsp:sp>
    <dsp:sp modelId="{39D12DB4-6A39-4155-9EE9-C7EA39022C18}">
      <dsp:nvSpPr>
        <dsp:cNvPr id="0" name=""/>
        <dsp:cNvSpPr/>
      </dsp:nvSpPr>
      <dsp:spPr>
        <a:xfrm>
          <a:off x="2103120" y="2583394"/>
          <a:ext cx="841248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98789E32-5974-4B4A-81E5-D5A8CBBDE082}">
      <dsp:nvSpPr>
        <dsp:cNvPr id="0" name=""/>
        <dsp:cNvSpPr/>
      </dsp:nvSpPr>
      <dsp:spPr>
        <a:xfrm>
          <a:off x="2260854" y="2624400"/>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2017 Exec. Orders 13767/68 – border wall; border enforcement; sanctuary cities penalty.</a:t>
          </a:r>
        </a:p>
      </dsp:txBody>
      <dsp:txXfrm>
        <a:off x="2260854" y="2624400"/>
        <a:ext cx="8254746" cy="820125"/>
      </dsp:txXfrm>
    </dsp:sp>
    <dsp:sp modelId="{B81F597F-2FB7-4A0A-869C-E07E8AB44595}">
      <dsp:nvSpPr>
        <dsp:cNvPr id="0" name=""/>
        <dsp:cNvSpPr/>
      </dsp:nvSpPr>
      <dsp:spPr>
        <a:xfrm>
          <a:off x="2103120" y="3444525"/>
          <a:ext cx="841248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AF9F110A-7A6E-44B2-BC4E-D0BC0D799F37}">
      <dsp:nvSpPr>
        <dsp:cNvPr id="0" name=""/>
        <dsp:cNvSpPr/>
      </dsp:nvSpPr>
      <dsp:spPr>
        <a:xfrm>
          <a:off x="2260854" y="3485532"/>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2019-2022 – new rules on public charge inadmissibility; challenges to new rules; reversal of rule and implementation of pre-2019 definitions</a:t>
          </a:r>
        </a:p>
      </dsp:txBody>
      <dsp:txXfrm>
        <a:off x="2260854" y="3485532"/>
        <a:ext cx="8254746" cy="820125"/>
      </dsp:txXfrm>
    </dsp:sp>
    <dsp:sp modelId="{25E4B76B-9713-4296-BBCE-E79B86C1C027}">
      <dsp:nvSpPr>
        <dsp:cNvPr id="0" name=""/>
        <dsp:cNvSpPr/>
      </dsp:nvSpPr>
      <dsp:spPr>
        <a:xfrm>
          <a:off x="2103120" y="4305657"/>
          <a:ext cx="8412480" cy="0"/>
        </a:xfrm>
        <a:prstGeom prst="line">
          <a:avLst/>
        </a:prstGeom>
        <a:solidFill>
          <a:schemeClr val="accent2">
            <a:hueOff val="0"/>
            <a:satOff val="0"/>
            <a:lumOff val="0"/>
            <a:alphaOff val="0"/>
          </a:schemeClr>
        </a:solidFill>
        <a:ln w="1905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00C4B-5F96-9945-A119-94D2B8930553}">
      <dsp:nvSpPr>
        <dsp:cNvPr id="0" name=""/>
        <dsp:cNvSpPr/>
      </dsp:nvSpPr>
      <dsp:spPr>
        <a:xfrm>
          <a:off x="0" y="638206"/>
          <a:ext cx="4974771" cy="298486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sz="1700" b="1" kern="1200"/>
            <a:t>HISTORICAL LEGACY → MODERN PARTICIPATION</a:t>
          </a:r>
          <a:endParaRPr sz="1700" kern="1200"/>
        </a:p>
        <a:p>
          <a:pPr marL="114300" lvl="1" indent="-114300" algn="l" defTabSz="577850">
            <a:lnSpc>
              <a:spcPct val="90000"/>
            </a:lnSpc>
            <a:spcBef>
              <a:spcPct val="0"/>
            </a:spcBef>
            <a:spcAft>
              <a:spcPct val="15000"/>
            </a:spcAft>
            <a:buChar char="•"/>
          </a:pPr>
          <a:r>
            <a:rPr sz="1300" kern="1200"/>
            <a:t>Immigration policy – access to public systems tied to legal status</a:t>
          </a:r>
        </a:p>
        <a:p>
          <a:pPr marL="114300" lvl="1" indent="-114300" algn="l" defTabSz="577850">
            <a:lnSpc>
              <a:spcPct val="90000"/>
            </a:lnSpc>
            <a:spcBef>
              <a:spcPct val="0"/>
            </a:spcBef>
            <a:spcAft>
              <a:spcPct val="15000"/>
            </a:spcAft>
            <a:buChar char="•"/>
          </a:pPr>
          <a:endParaRPr sz="1300" kern="1200"/>
        </a:p>
        <a:p>
          <a:pPr marL="114300" lvl="1" indent="-114300" algn="l" defTabSz="577850">
            <a:lnSpc>
              <a:spcPct val="90000"/>
            </a:lnSpc>
            <a:spcBef>
              <a:spcPct val="0"/>
            </a:spcBef>
            <a:spcAft>
              <a:spcPct val="15000"/>
            </a:spcAft>
            <a:buChar char="•"/>
          </a:pPr>
          <a:r>
            <a:rPr sz="1300" kern="1200"/>
            <a:t>Enforcement priorities have shifted; uncertainty remains constant</a:t>
          </a:r>
        </a:p>
        <a:p>
          <a:pPr marL="114300" lvl="1" indent="-114300" algn="l" defTabSz="577850">
            <a:lnSpc>
              <a:spcPct val="90000"/>
            </a:lnSpc>
            <a:spcBef>
              <a:spcPct val="0"/>
            </a:spcBef>
            <a:spcAft>
              <a:spcPct val="15000"/>
            </a:spcAft>
            <a:buChar char="•"/>
          </a:pPr>
          <a:endParaRPr sz="1300" kern="1200"/>
        </a:p>
        <a:p>
          <a:pPr marL="114300" lvl="1" indent="-114300" algn="l" defTabSz="577850">
            <a:lnSpc>
              <a:spcPct val="90000"/>
            </a:lnSpc>
            <a:spcBef>
              <a:spcPct val="0"/>
            </a:spcBef>
            <a:spcAft>
              <a:spcPct val="15000"/>
            </a:spcAft>
            <a:buChar char="•"/>
          </a:pPr>
          <a:r>
            <a:rPr sz="1300" kern="1200"/>
            <a:t>Mixed-status families must navigate multiple legal systems</a:t>
          </a:r>
        </a:p>
        <a:p>
          <a:pPr marL="114300" lvl="1" indent="-114300" algn="l" defTabSz="577850">
            <a:lnSpc>
              <a:spcPct val="90000"/>
            </a:lnSpc>
            <a:spcBef>
              <a:spcPct val="0"/>
            </a:spcBef>
            <a:spcAft>
              <a:spcPct val="15000"/>
            </a:spcAft>
            <a:buChar char="•"/>
          </a:pPr>
          <a:endParaRPr sz="1300" kern="1200"/>
        </a:p>
        <a:p>
          <a:pPr marL="114300" lvl="1" indent="-114300" algn="l" defTabSz="577850">
            <a:lnSpc>
              <a:spcPct val="90000"/>
            </a:lnSpc>
            <a:spcBef>
              <a:spcPct val="0"/>
            </a:spcBef>
            <a:spcAft>
              <a:spcPct val="15000"/>
            </a:spcAft>
            <a:buChar char="•"/>
          </a:pPr>
          <a:r>
            <a:rPr sz="1300" kern="1200"/>
            <a:t>Perception of risk affects participation more than actual eligibility</a:t>
          </a:r>
        </a:p>
      </dsp:txBody>
      <dsp:txXfrm>
        <a:off x="145709" y="783915"/>
        <a:ext cx="4683353" cy="26934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49F9E-6423-40D4-A6E0-E99D6CA526F9}">
      <dsp:nvSpPr>
        <dsp:cNvPr id="0" name=""/>
        <dsp:cNvSpPr/>
      </dsp:nvSpPr>
      <dsp:spPr>
        <a:xfrm>
          <a:off x="0" y="0"/>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747E1DF-F7D2-4496-BBCF-0CB01CC60E4D}">
      <dsp:nvSpPr>
        <dsp:cNvPr id="0" name=""/>
        <dsp:cNvSpPr/>
      </dsp:nvSpPr>
      <dsp:spPr>
        <a:xfrm>
          <a:off x="0" y="0"/>
          <a:ext cx="210312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i="0" kern="1200" baseline="0"/>
            <a:t>What is your biggest challenge when a parent relocates?</a:t>
          </a:r>
          <a:endParaRPr lang="en-US" sz="3000" kern="1200"/>
        </a:p>
      </dsp:txBody>
      <dsp:txXfrm>
        <a:off x="0" y="0"/>
        <a:ext cx="2103120" cy="4351338"/>
      </dsp:txXfrm>
    </dsp:sp>
    <dsp:sp modelId="{6609EAF5-3D07-4FEB-AADB-32800E0E4338}">
      <dsp:nvSpPr>
        <dsp:cNvPr id="0" name=""/>
        <dsp:cNvSpPr/>
      </dsp:nvSpPr>
      <dsp:spPr>
        <a:xfrm>
          <a:off x="2260854" y="41006"/>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i="0" kern="1200" baseline="0"/>
            <a:t>Locating the parent</a:t>
          </a:r>
          <a:endParaRPr lang="en-US" sz="3700" kern="1200"/>
        </a:p>
      </dsp:txBody>
      <dsp:txXfrm>
        <a:off x="2260854" y="41006"/>
        <a:ext cx="8254746" cy="820125"/>
      </dsp:txXfrm>
    </dsp:sp>
    <dsp:sp modelId="{D3D0EEE3-686A-4766-8150-70725AE8A05C}">
      <dsp:nvSpPr>
        <dsp:cNvPr id="0" name=""/>
        <dsp:cNvSpPr/>
      </dsp:nvSpPr>
      <dsp:spPr>
        <a:xfrm>
          <a:off x="2103120" y="861131"/>
          <a:ext cx="8412480" cy="0"/>
        </a:xfrm>
        <a:prstGeom prst="line">
          <a:avLst/>
        </a:prstGeom>
        <a:solidFill>
          <a:schemeClr val="accent5">
            <a:hueOff val="0"/>
            <a:satOff val="0"/>
            <a:lumOff val="0"/>
            <a:alphaOff val="0"/>
          </a:schemeClr>
        </a:solidFill>
        <a:ln w="1905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5972E87F-392A-4490-BFE2-CA3AA922F774}">
      <dsp:nvSpPr>
        <dsp:cNvPr id="0" name=""/>
        <dsp:cNvSpPr/>
      </dsp:nvSpPr>
      <dsp:spPr>
        <a:xfrm>
          <a:off x="2260854" y="902137"/>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i="0" kern="1200" baseline="0"/>
            <a:t>Verifying income</a:t>
          </a:r>
          <a:endParaRPr lang="en-US" sz="3700" kern="1200"/>
        </a:p>
      </dsp:txBody>
      <dsp:txXfrm>
        <a:off x="2260854" y="902137"/>
        <a:ext cx="8254746" cy="820125"/>
      </dsp:txXfrm>
    </dsp:sp>
    <dsp:sp modelId="{470DED96-EBAC-44C7-9934-D5B89B48BE2B}">
      <dsp:nvSpPr>
        <dsp:cNvPr id="0" name=""/>
        <dsp:cNvSpPr/>
      </dsp:nvSpPr>
      <dsp:spPr>
        <a:xfrm>
          <a:off x="2103120" y="1722262"/>
          <a:ext cx="8412480" cy="0"/>
        </a:xfrm>
        <a:prstGeom prst="line">
          <a:avLst/>
        </a:prstGeom>
        <a:solidFill>
          <a:schemeClr val="accent5">
            <a:hueOff val="0"/>
            <a:satOff val="0"/>
            <a:lumOff val="0"/>
            <a:alphaOff val="0"/>
          </a:schemeClr>
        </a:solidFill>
        <a:ln w="1905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136811C4-C3ED-4EE2-AFE8-5C904815FF0A}">
      <dsp:nvSpPr>
        <dsp:cNvPr id="0" name=""/>
        <dsp:cNvSpPr/>
      </dsp:nvSpPr>
      <dsp:spPr>
        <a:xfrm>
          <a:off x="2260854" y="1763269"/>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i="0" kern="1200" baseline="0"/>
            <a:t>Serving documents</a:t>
          </a:r>
          <a:endParaRPr lang="en-US" sz="3700" kern="1200"/>
        </a:p>
      </dsp:txBody>
      <dsp:txXfrm>
        <a:off x="2260854" y="1763269"/>
        <a:ext cx="8254746" cy="820125"/>
      </dsp:txXfrm>
    </dsp:sp>
    <dsp:sp modelId="{4C52B4B2-12DD-49AE-BE05-5A2B389D7C60}">
      <dsp:nvSpPr>
        <dsp:cNvPr id="0" name=""/>
        <dsp:cNvSpPr/>
      </dsp:nvSpPr>
      <dsp:spPr>
        <a:xfrm>
          <a:off x="2103120" y="2583394"/>
          <a:ext cx="8412480" cy="0"/>
        </a:xfrm>
        <a:prstGeom prst="line">
          <a:avLst/>
        </a:prstGeom>
        <a:solidFill>
          <a:schemeClr val="accent5">
            <a:hueOff val="0"/>
            <a:satOff val="0"/>
            <a:lumOff val="0"/>
            <a:alphaOff val="0"/>
          </a:schemeClr>
        </a:solidFill>
        <a:ln w="1905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1E6D96D6-07E6-428C-884E-D2C47A82A5EE}">
      <dsp:nvSpPr>
        <dsp:cNvPr id="0" name=""/>
        <dsp:cNvSpPr/>
      </dsp:nvSpPr>
      <dsp:spPr>
        <a:xfrm>
          <a:off x="2260854" y="2624400"/>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i="0" kern="1200" baseline="0"/>
            <a:t>Enforcing support</a:t>
          </a:r>
          <a:endParaRPr lang="en-US" sz="3700" kern="1200"/>
        </a:p>
      </dsp:txBody>
      <dsp:txXfrm>
        <a:off x="2260854" y="2624400"/>
        <a:ext cx="8254746" cy="820125"/>
      </dsp:txXfrm>
    </dsp:sp>
    <dsp:sp modelId="{E317019A-EE82-4C7E-BDA8-E06ED188F7F6}">
      <dsp:nvSpPr>
        <dsp:cNvPr id="0" name=""/>
        <dsp:cNvSpPr/>
      </dsp:nvSpPr>
      <dsp:spPr>
        <a:xfrm>
          <a:off x="2103120" y="3444525"/>
          <a:ext cx="8412480" cy="0"/>
        </a:xfrm>
        <a:prstGeom prst="line">
          <a:avLst/>
        </a:prstGeom>
        <a:solidFill>
          <a:schemeClr val="accent5">
            <a:hueOff val="0"/>
            <a:satOff val="0"/>
            <a:lumOff val="0"/>
            <a:alphaOff val="0"/>
          </a:schemeClr>
        </a:solidFill>
        <a:ln w="1905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 modelId="{114396A8-D944-4DF3-A654-F57E9CF2031B}">
      <dsp:nvSpPr>
        <dsp:cNvPr id="0" name=""/>
        <dsp:cNvSpPr/>
      </dsp:nvSpPr>
      <dsp:spPr>
        <a:xfrm>
          <a:off x="2260854" y="3485532"/>
          <a:ext cx="8254746" cy="82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i="0" kern="1200" baseline="0"/>
            <a:t>Maintaining contact</a:t>
          </a:r>
          <a:endParaRPr lang="en-US" sz="3700" kern="1200"/>
        </a:p>
      </dsp:txBody>
      <dsp:txXfrm>
        <a:off x="2260854" y="3485532"/>
        <a:ext cx="8254746" cy="820125"/>
      </dsp:txXfrm>
    </dsp:sp>
    <dsp:sp modelId="{7727F0EB-1B32-4CDD-9AC5-EED92444CE43}">
      <dsp:nvSpPr>
        <dsp:cNvPr id="0" name=""/>
        <dsp:cNvSpPr/>
      </dsp:nvSpPr>
      <dsp:spPr>
        <a:xfrm>
          <a:off x="2103120" y="4305657"/>
          <a:ext cx="8412480" cy="0"/>
        </a:xfrm>
        <a:prstGeom prst="line">
          <a:avLst/>
        </a:prstGeom>
        <a:solidFill>
          <a:schemeClr val="accent5">
            <a:hueOff val="0"/>
            <a:satOff val="0"/>
            <a:lumOff val="0"/>
            <a:alphaOff val="0"/>
          </a:schemeClr>
        </a:solidFill>
        <a:ln w="19050" cap="flat" cmpd="sng" algn="ctr">
          <a:solidFill>
            <a:schemeClr val="accent5">
              <a:tint val="5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750F8-2352-4645-A76B-1E0384992FB8}">
      <dsp:nvSpPr>
        <dsp:cNvPr id="0" name=""/>
        <dsp:cNvSpPr/>
      </dsp:nvSpPr>
      <dsp:spPr>
        <a:xfrm>
          <a:off x="0" y="312229"/>
          <a:ext cx="6257474" cy="529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BDA9D8A-9D1E-479B-8690-D69FE046BA54}">
      <dsp:nvSpPr>
        <dsp:cNvPr id="0" name=""/>
        <dsp:cNvSpPr/>
      </dsp:nvSpPr>
      <dsp:spPr>
        <a:xfrm>
          <a:off x="886152" y="0"/>
          <a:ext cx="4380231" cy="6199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562" tIns="0" rIns="165562" bIns="0" numCol="1" spcCol="1270" anchor="ctr" anchorCtr="0">
          <a:noAutofit/>
        </a:bodyPr>
        <a:lstStyle/>
        <a:p>
          <a:pPr marL="0" lvl="0" indent="0" algn="l" defTabSz="800100">
            <a:lnSpc>
              <a:spcPct val="90000"/>
            </a:lnSpc>
            <a:spcBef>
              <a:spcPct val="0"/>
            </a:spcBef>
            <a:spcAft>
              <a:spcPct val="35000"/>
            </a:spcAft>
            <a:buNone/>
          </a:pPr>
          <a:r>
            <a:rPr lang="en-US" sz="1800" b="0" i="0" kern="1200" baseline="0" dirty="0">
              <a:latin typeface="Abadi" panose="020B0604020104020204" pitchFamily="34" charset="0"/>
            </a:rPr>
            <a:t>THE DEPORTATION CASE</a:t>
          </a:r>
          <a:endParaRPr lang="en-US" sz="1800" kern="1200" dirty="0">
            <a:latin typeface="Abadi" panose="020B0604020104020204" pitchFamily="34" charset="0"/>
          </a:endParaRPr>
        </a:p>
      </dsp:txBody>
      <dsp:txXfrm>
        <a:off x="916414" y="30262"/>
        <a:ext cx="4319707" cy="559396"/>
      </dsp:txXfrm>
    </dsp:sp>
    <dsp:sp modelId="{38997EA4-BD0E-4514-9B2F-60A015CF278B}">
      <dsp:nvSpPr>
        <dsp:cNvPr id="0" name=""/>
        <dsp:cNvSpPr/>
      </dsp:nvSpPr>
      <dsp:spPr>
        <a:xfrm>
          <a:off x="0" y="1264789"/>
          <a:ext cx="6257474" cy="529200"/>
        </a:xfrm>
        <a:prstGeom prst="rect">
          <a:avLst/>
        </a:prstGeom>
        <a:solidFill>
          <a:schemeClr val="lt1">
            <a:alpha val="90000"/>
            <a:hueOff val="0"/>
            <a:satOff val="0"/>
            <a:lumOff val="0"/>
            <a:alphaOff val="0"/>
          </a:schemeClr>
        </a:solidFill>
        <a:ln w="12700" cap="flat" cmpd="sng" algn="ctr">
          <a:solidFill>
            <a:schemeClr val="accent5">
              <a:hueOff val="-3038037"/>
              <a:satOff val="-207"/>
              <a:lumOff val="49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555E38B-22AC-4D36-995F-1671A42E55A5}">
      <dsp:nvSpPr>
        <dsp:cNvPr id="0" name=""/>
        <dsp:cNvSpPr/>
      </dsp:nvSpPr>
      <dsp:spPr>
        <a:xfrm>
          <a:off x="312873" y="954829"/>
          <a:ext cx="4380231" cy="619920"/>
        </a:xfrm>
        <a:prstGeom prst="round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562" tIns="0" rIns="165562" bIns="0" numCol="1" spcCol="1270" anchor="ctr" anchorCtr="0">
          <a:noAutofit/>
        </a:bodyPr>
        <a:lstStyle/>
        <a:p>
          <a:pPr marL="0" lvl="0" indent="0" algn="l" defTabSz="622300">
            <a:lnSpc>
              <a:spcPct val="90000"/>
            </a:lnSpc>
            <a:spcBef>
              <a:spcPct val="0"/>
            </a:spcBef>
            <a:spcAft>
              <a:spcPct val="35000"/>
            </a:spcAft>
            <a:buNone/>
          </a:pPr>
          <a:r>
            <a:rPr lang="en-US" sz="1400" b="0" i="0" kern="1200" baseline="0" dirty="0">
              <a:latin typeface="Abadi" panose="020B0604020104020204" pitchFamily="34" charset="0"/>
            </a:rPr>
            <a:t>A parent is removed from the United States.</a:t>
          </a:r>
          <a:endParaRPr lang="en-US" sz="1400" kern="1200" dirty="0">
            <a:latin typeface="Abadi" panose="020B0604020104020204" pitchFamily="34" charset="0"/>
          </a:endParaRPr>
        </a:p>
      </dsp:txBody>
      <dsp:txXfrm>
        <a:off x="343135" y="985091"/>
        <a:ext cx="4319707" cy="559396"/>
      </dsp:txXfrm>
    </dsp:sp>
    <dsp:sp modelId="{01833FA2-2CE2-41C2-90C8-5818B8EE16FA}">
      <dsp:nvSpPr>
        <dsp:cNvPr id="0" name=""/>
        <dsp:cNvSpPr/>
      </dsp:nvSpPr>
      <dsp:spPr>
        <a:xfrm>
          <a:off x="0" y="2217349"/>
          <a:ext cx="6257474" cy="529200"/>
        </a:xfrm>
        <a:prstGeom prst="rect">
          <a:avLst/>
        </a:prstGeom>
        <a:solidFill>
          <a:schemeClr val="lt1">
            <a:alpha val="90000"/>
            <a:hueOff val="0"/>
            <a:satOff val="0"/>
            <a:lumOff val="0"/>
            <a:alphaOff val="0"/>
          </a:schemeClr>
        </a:solidFill>
        <a:ln w="12700" cap="flat" cmpd="sng" algn="ctr">
          <a:solidFill>
            <a:schemeClr val="accent5">
              <a:hueOff val="-6076075"/>
              <a:satOff val="-413"/>
              <a:lumOff val="981"/>
              <a:alphaOff val="0"/>
            </a:schemeClr>
          </a:solidFill>
          <a:prstDash val="solid"/>
          <a:miter lim="800000"/>
        </a:ln>
        <a:effectLst/>
      </dsp:spPr>
      <dsp:style>
        <a:lnRef idx="1">
          <a:scrgbClr r="0" g="0" b="0"/>
        </a:lnRef>
        <a:fillRef idx="1">
          <a:scrgbClr r="0" g="0" b="0"/>
        </a:fillRef>
        <a:effectRef idx="2">
          <a:scrgbClr r="0" g="0" b="0"/>
        </a:effectRef>
        <a:fontRef idx="minor"/>
      </dsp:style>
    </dsp:sp>
    <dsp:sp modelId="{9BE6D7AD-C7CE-45E5-9D50-BD76B443CCAD}">
      <dsp:nvSpPr>
        <dsp:cNvPr id="0" name=""/>
        <dsp:cNvSpPr/>
      </dsp:nvSpPr>
      <dsp:spPr>
        <a:xfrm>
          <a:off x="966003" y="1784298"/>
          <a:ext cx="4380231" cy="61992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562" tIns="0" rIns="165562" bIns="0" numCol="1" spcCol="1270" anchor="ctr" anchorCtr="0">
          <a:noAutofit/>
        </a:bodyPr>
        <a:lstStyle/>
        <a:p>
          <a:pPr marL="0" lvl="0" indent="0" algn="l" defTabSz="622300">
            <a:lnSpc>
              <a:spcPct val="90000"/>
            </a:lnSpc>
            <a:spcBef>
              <a:spcPct val="0"/>
            </a:spcBef>
            <a:spcAft>
              <a:spcPct val="35000"/>
            </a:spcAft>
            <a:buNone/>
          </a:pPr>
          <a:r>
            <a:rPr lang="en-US" sz="1400" b="0" i="0" kern="1200" baseline="0" dirty="0">
              <a:latin typeface="Abadi" panose="020B0604020104020204" pitchFamily="34" charset="0"/>
            </a:rPr>
            <a:t>The support order remains active</a:t>
          </a:r>
          <a:r>
            <a:rPr lang="en-US" sz="1200" b="0" i="0" kern="1200" baseline="0" dirty="0"/>
            <a:t>.</a:t>
          </a:r>
          <a:endParaRPr lang="en-US" sz="1200" kern="1200" dirty="0"/>
        </a:p>
      </dsp:txBody>
      <dsp:txXfrm>
        <a:off x="996265" y="1814560"/>
        <a:ext cx="4319707" cy="559396"/>
      </dsp:txXfrm>
    </dsp:sp>
    <dsp:sp modelId="{688C4066-C496-48A6-925A-5BBED3822354}">
      <dsp:nvSpPr>
        <dsp:cNvPr id="0" name=""/>
        <dsp:cNvSpPr/>
      </dsp:nvSpPr>
      <dsp:spPr>
        <a:xfrm>
          <a:off x="0" y="3169909"/>
          <a:ext cx="6257474" cy="529200"/>
        </a:xfrm>
        <a:prstGeom prst="rect">
          <a:avLst/>
        </a:prstGeom>
        <a:solidFill>
          <a:schemeClr val="lt1">
            <a:alpha val="90000"/>
            <a:hueOff val="0"/>
            <a:satOff val="0"/>
            <a:lumOff val="0"/>
            <a:alphaOff val="0"/>
          </a:schemeClr>
        </a:solidFill>
        <a:ln w="12700" cap="flat" cmpd="sng" algn="ctr">
          <a:solidFill>
            <a:schemeClr val="accent5">
              <a:hueOff val="-9114112"/>
              <a:satOff val="-620"/>
              <a:lumOff val="1471"/>
              <a:alphaOff val="0"/>
            </a:schemeClr>
          </a:solidFill>
          <a:prstDash val="solid"/>
          <a:miter lim="800000"/>
        </a:ln>
        <a:effectLst/>
      </dsp:spPr>
      <dsp:style>
        <a:lnRef idx="1">
          <a:scrgbClr r="0" g="0" b="0"/>
        </a:lnRef>
        <a:fillRef idx="1">
          <a:scrgbClr r="0" g="0" b="0"/>
        </a:fillRef>
        <a:effectRef idx="2">
          <a:scrgbClr r="0" g="0" b="0"/>
        </a:effectRef>
        <a:fontRef idx="minor"/>
      </dsp:style>
    </dsp:sp>
    <dsp:sp modelId="{3D14EFD1-9E3B-4C54-AFE4-1CD501199205}">
      <dsp:nvSpPr>
        <dsp:cNvPr id="0" name=""/>
        <dsp:cNvSpPr/>
      </dsp:nvSpPr>
      <dsp:spPr>
        <a:xfrm>
          <a:off x="997322" y="2789613"/>
          <a:ext cx="4380231" cy="619920"/>
        </a:xfrm>
        <a:prstGeom prst="round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562" tIns="0" rIns="165562" bIns="0" numCol="1" spcCol="1270" anchor="ctr" anchorCtr="0">
          <a:noAutofit/>
        </a:bodyPr>
        <a:lstStyle/>
        <a:p>
          <a:pPr marL="0" lvl="0" indent="0" algn="l" defTabSz="622300">
            <a:lnSpc>
              <a:spcPct val="90000"/>
            </a:lnSpc>
            <a:spcBef>
              <a:spcPct val="0"/>
            </a:spcBef>
            <a:spcAft>
              <a:spcPct val="35000"/>
            </a:spcAft>
            <a:buNone/>
          </a:pPr>
          <a:r>
            <a:rPr lang="en-US" sz="1400" b="0" i="0" kern="1200" baseline="0" dirty="0">
              <a:latin typeface="Abadi" panose="020B0604020104020204" pitchFamily="34" charset="0"/>
            </a:rPr>
            <a:t>The custodial parents asks: “Can we still enforce the order?”</a:t>
          </a:r>
          <a:endParaRPr lang="en-US" sz="1400" kern="1200" dirty="0">
            <a:latin typeface="Abadi" panose="020B0604020104020204" pitchFamily="34" charset="0"/>
          </a:endParaRPr>
        </a:p>
      </dsp:txBody>
      <dsp:txXfrm>
        <a:off x="1027584" y="2819875"/>
        <a:ext cx="4319707" cy="559396"/>
      </dsp:txXfrm>
    </dsp:sp>
    <dsp:sp modelId="{5E2FBE90-2F20-4114-AC2A-02B883DA9368}">
      <dsp:nvSpPr>
        <dsp:cNvPr id="0" name=""/>
        <dsp:cNvSpPr/>
      </dsp:nvSpPr>
      <dsp:spPr>
        <a:xfrm>
          <a:off x="0" y="4122469"/>
          <a:ext cx="6257474" cy="231525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85650" tIns="437388" rIns="485650" bIns="99568" numCol="1" spcCol="1270" anchor="t" anchorCtr="0">
          <a:noAutofit/>
        </a:bodyPr>
        <a:lstStyle/>
        <a:p>
          <a:pPr marL="114300" lvl="1" indent="-114300" algn="l" defTabSz="533400">
            <a:lnSpc>
              <a:spcPct val="90000"/>
            </a:lnSpc>
            <a:spcBef>
              <a:spcPct val="0"/>
            </a:spcBef>
            <a:spcAft>
              <a:spcPct val="15000"/>
            </a:spcAft>
            <a:buChar char="•"/>
          </a:pPr>
          <a:endParaRPr lang="en-US" sz="1200" kern="1200">
            <a:latin typeface="Abadi" panose="020B0604020104020204" pitchFamily="34" charset="0"/>
          </a:endParaRPr>
        </a:p>
        <a:p>
          <a:pPr marL="114300" lvl="1"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Family members </a:t>
          </a:r>
          <a:endParaRPr lang="en-US" sz="1400" kern="1200" dirty="0">
            <a:latin typeface="Abadi" panose="020B0604020104020204" pitchFamily="34" charset="0"/>
          </a:endParaRPr>
        </a:p>
        <a:p>
          <a:pPr marL="114300" lvl="1" indent="-114300" algn="l" defTabSz="622300">
            <a:lnSpc>
              <a:spcPct val="90000"/>
            </a:lnSpc>
            <a:spcBef>
              <a:spcPct val="0"/>
            </a:spcBef>
            <a:spcAft>
              <a:spcPct val="15000"/>
            </a:spcAft>
            <a:buChar char="•"/>
          </a:pPr>
          <a:endParaRPr lang="en-US" sz="1400" kern="1200" dirty="0">
            <a:latin typeface="Abadi" panose="020B0604020104020204" pitchFamily="34" charset="0"/>
          </a:endParaRPr>
        </a:p>
        <a:p>
          <a:pPr marL="114300" lvl="1"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Custodial Parent</a:t>
          </a:r>
          <a:endParaRPr lang="en-US" sz="1400" kern="1200" dirty="0">
            <a:latin typeface="Abadi" panose="020B0604020104020204" pitchFamily="34" charset="0"/>
          </a:endParaRPr>
        </a:p>
        <a:p>
          <a:pPr marL="114300" lvl="1" indent="-114300" algn="l" defTabSz="622300">
            <a:lnSpc>
              <a:spcPct val="90000"/>
            </a:lnSpc>
            <a:spcBef>
              <a:spcPct val="0"/>
            </a:spcBef>
            <a:spcAft>
              <a:spcPct val="15000"/>
            </a:spcAft>
            <a:buChar char="•"/>
          </a:pPr>
          <a:endParaRPr lang="en-US" sz="1400" kern="1200" dirty="0">
            <a:latin typeface="Abadi" panose="020B0604020104020204" pitchFamily="34" charset="0"/>
          </a:endParaRPr>
        </a:p>
        <a:p>
          <a:pPr marL="114300" lvl="1"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Immigration Proceedings Search: </a:t>
          </a:r>
          <a:r>
            <a:rPr lang="en-US" sz="1400" b="0" i="0" kern="1200" baseline="0" dirty="0">
              <a:latin typeface="Abadi" panose="020B0604020104020204" pitchFamily="34" charset="0"/>
              <a:hlinkClick xmlns:r="http://schemas.openxmlformats.org/officeDocument/2006/relationships" r:id="rId1"/>
            </a:rPr>
            <a:t>https://portal.ice.gov/eoir</a:t>
          </a:r>
          <a:endParaRPr lang="en-US" sz="1400" kern="1200" dirty="0">
            <a:latin typeface="Abadi" panose="020B0604020104020204" pitchFamily="34" charset="0"/>
          </a:endParaRPr>
        </a:p>
        <a:p>
          <a:pPr marL="228600" lvl="2"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A-Number (9 digits)</a:t>
          </a:r>
          <a:endParaRPr lang="en-US" sz="1400" kern="1200" dirty="0">
            <a:latin typeface="Abadi" panose="020B0604020104020204" pitchFamily="34" charset="0"/>
          </a:endParaRPr>
        </a:p>
        <a:p>
          <a:pPr marL="228600" lvl="2"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First/last name (must match exactly)</a:t>
          </a:r>
          <a:endParaRPr lang="en-US" sz="1400" kern="1200" dirty="0">
            <a:latin typeface="Abadi" panose="020B0604020104020204" pitchFamily="34" charset="0"/>
          </a:endParaRPr>
        </a:p>
        <a:p>
          <a:pPr marL="228600" lvl="2" indent="-114300" algn="l" defTabSz="622300">
            <a:lnSpc>
              <a:spcPct val="90000"/>
            </a:lnSpc>
            <a:spcBef>
              <a:spcPct val="0"/>
            </a:spcBef>
            <a:spcAft>
              <a:spcPct val="15000"/>
            </a:spcAft>
            <a:buChar char="•"/>
          </a:pPr>
          <a:r>
            <a:rPr lang="en-US" sz="1400" b="0" i="0" kern="1200" baseline="0" dirty="0">
              <a:latin typeface="Abadi" panose="020B0604020104020204" pitchFamily="34" charset="0"/>
            </a:rPr>
            <a:t>Country of birth </a:t>
          </a:r>
          <a:endParaRPr lang="en-US" sz="1400" kern="1200" dirty="0">
            <a:latin typeface="Abadi" panose="020B0604020104020204" pitchFamily="34" charset="0"/>
          </a:endParaRPr>
        </a:p>
      </dsp:txBody>
      <dsp:txXfrm>
        <a:off x="0" y="4122469"/>
        <a:ext cx="6257474" cy="2315250"/>
      </dsp:txXfrm>
    </dsp:sp>
    <dsp:sp modelId="{C4E4DC07-AFBA-4C18-A6D9-1B3D155FAFE9}">
      <dsp:nvSpPr>
        <dsp:cNvPr id="0" name=""/>
        <dsp:cNvSpPr/>
      </dsp:nvSpPr>
      <dsp:spPr>
        <a:xfrm>
          <a:off x="312873" y="3812509"/>
          <a:ext cx="4380231" cy="61992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562" tIns="0" rIns="165562" bIns="0" numCol="1" spcCol="1270" anchor="ctr" anchorCtr="0">
          <a:noAutofit/>
        </a:bodyPr>
        <a:lstStyle/>
        <a:p>
          <a:pPr marL="0" lvl="0" indent="0" algn="l" defTabSz="622300">
            <a:lnSpc>
              <a:spcPct val="90000"/>
            </a:lnSpc>
            <a:spcBef>
              <a:spcPct val="0"/>
            </a:spcBef>
            <a:spcAft>
              <a:spcPct val="35000"/>
            </a:spcAft>
            <a:buNone/>
          </a:pPr>
          <a:r>
            <a:rPr lang="en-US" sz="1400" b="0" i="0" kern="1200" baseline="0" dirty="0">
              <a:latin typeface="Abadi" panose="020B0604020104020204" pitchFamily="34" charset="0"/>
            </a:rPr>
            <a:t>The issue = Locate</a:t>
          </a:r>
          <a:endParaRPr lang="en-US" sz="1400" kern="1200" dirty="0">
            <a:latin typeface="Abadi" panose="020B0604020104020204" pitchFamily="34" charset="0"/>
          </a:endParaRPr>
        </a:p>
      </dsp:txBody>
      <dsp:txXfrm>
        <a:off x="343135" y="3842771"/>
        <a:ext cx="4319707" cy="5593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CBF12C-0D24-4BE7-AA6B-F4B1DE4E8B35}">
      <dsp:nvSpPr>
        <dsp:cNvPr id="0" name=""/>
        <dsp:cNvSpPr/>
      </dsp:nvSpPr>
      <dsp:spPr>
        <a:xfrm>
          <a:off x="0" y="1080567"/>
          <a:ext cx="2957512" cy="187802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9E11FCD-D50E-4183-B199-243A2F58240E}">
      <dsp:nvSpPr>
        <dsp:cNvPr id="0" name=""/>
        <dsp:cNvSpPr/>
      </dsp:nvSpPr>
      <dsp:spPr>
        <a:xfrm>
          <a:off x="328612"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Removal does not terminate support obligation</a:t>
          </a:r>
        </a:p>
      </dsp:txBody>
      <dsp:txXfrm>
        <a:off x="383617" y="1447754"/>
        <a:ext cx="2847502" cy="1768010"/>
      </dsp:txXfrm>
    </dsp:sp>
    <dsp:sp modelId="{B5CBB922-3F5D-4E4A-B620-6A859CC5F9F9}">
      <dsp:nvSpPr>
        <dsp:cNvPr id="0" name=""/>
        <dsp:cNvSpPr/>
      </dsp:nvSpPr>
      <dsp:spPr>
        <a:xfrm>
          <a:off x="3614737" y="1080567"/>
          <a:ext cx="2957512" cy="187802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38F03DE8-2049-4820-B229-134F83C040F8}">
      <dsp:nvSpPr>
        <dsp:cNvPr id="0" name=""/>
        <dsp:cNvSpPr/>
      </dsp:nvSpPr>
      <dsp:spPr>
        <a:xfrm>
          <a:off x="3943350"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Enforcement and modification proceed under issuing state law</a:t>
          </a:r>
        </a:p>
      </dsp:txBody>
      <dsp:txXfrm>
        <a:off x="3998355" y="1447754"/>
        <a:ext cx="2847502" cy="1768010"/>
      </dsp:txXfrm>
    </dsp:sp>
    <dsp:sp modelId="{E0CF718B-6509-4BC7-A68D-F223AEA9FF65}">
      <dsp:nvSpPr>
        <dsp:cNvPr id="0" name=""/>
        <dsp:cNvSpPr/>
      </dsp:nvSpPr>
      <dsp:spPr>
        <a:xfrm>
          <a:off x="7229475" y="1080567"/>
          <a:ext cx="2957512" cy="187802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ED00817-FBE6-4406-B7BC-3DF2DD5A9BD1}">
      <dsp:nvSpPr>
        <dsp:cNvPr id="0" name=""/>
        <dsp:cNvSpPr/>
      </dsp:nvSpPr>
      <dsp:spPr>
        <a:xfrm>
          <a:off x="7558087" y="1392749"/>
          <a:ext cx="2957512" cy="18780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UIFSA/Hague</a:t>
          </a:r>
          <a:r>
            <a:rPr lang="en-US" sz="2300" kern="1200" baseline="0" dirty="0"/>
            <a:t> Convention/FRC – jurisdiction and enforcement abroad</a:t>
          </a:r>
          <a:endParaRPr lang="en-US" sz="2300" kern="1200" dirty="0"/>
        </a:p>
      </dsp:txBody>
      <dsp:txXfrm>
        <a:off x="7613092" y="1447754"/>
        <a:ext cx="2847502" cy="176801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2">
  <dgm:catLst/>
  <dgm:sampData useDef="1">
    <dgm:dataModel>
      <dgm:ptLst/>
      <dgm:bg/>
      <dgm:whole/>
    </dgm:dataModel>
  </dgm:sampData>
  <dgm:styleData useDef="1">
    <dgm:dataModel>
      <dgm:ptLst/>
      <dgm:bg/>
      <dgm:whole/>
    </dgm:dataModel>
  </dgm:styleData>
  <dgm:clrData useDef="1">
    <dgm:dataModel>
      <dgm:ptLst/>
      <dgm:bg/>
      <dgm:whole/>
    </dgm:dataModel>
  </dgm:clrData>
  <dgm:layoutNode name="diagram">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ame3" axis="ch" ptType="node">
      <dgm:layoutNode name="node">
        <dgm:alg type="tx"/>
        <dgm:shape xmlns:r="http://schemas.openxmlformats.org/officeDocument/2006/relationships" type="roundRect" r:blip="">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4"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1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tx1">
            <a:alpha val="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B0853-B06F-4C4D-A94E-AB1D8A31EC20}"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9F957-AD53-42DD-A6A2-7A369C43951E}" type="slidenum">
              <a:rPr lang="en-US" smtClean="0"/>
              <a:t>‹#›</a:t>
            </a:fld>
            <a:endParaRPr lang="en-US"/>
          </a:p>
        </p:txBody>
      </p:sp>
    </p:spTree>
    <p:extLst>
      <p:ext uri="{BB962C8B-B14F-4D97-AF65-F5344CB8AC3E}">
        <p14:creationId xmlns:p14="http://schemas.microsoft.com/office/powerpoint/2010/main" val="127439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743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1</a:t>
            </a:fld>
            <a:endParaRPr lang="en-US" dirty="0"/>
          </a:p>
        </p:txBody>
      </p:sp>
    </p:spTree>
    <p:extLst>
      <p:ext uri="{BB962C8B-B14F-4D97-AF65-F5344CB8AC3E}">
        <p14:creationId xmlns:p14="http://schemas.microsoft.com/office/powerpoint/2010/main" val="305910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85906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2</a:t>
            </a:fld>
            <a:endParaRPr lang="en-US"/>
          </a:p>
        </p:txBody>
      </p:sp>
    </p:spTree>
    <p:extLst>
      <p:ext uri="{BB962C8B-B14F-4D97-AF65-F5344CB8AC3E}">
        <p14:creationId xmlns:p14="http://schemas.microsoft.com/office/powerpoint/2010/main" val="1826491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3</a:t>
            </a:fld>
            <a:endParaRPr lang="en-US"/>
          </a:p>
        </p:txBody>
      </p:sp>
    </p:spTree>
    <p:extLst>
      <p:ext uri="{BB962C8B-B14F-4D97-AF65-F5344CB8AC3E}">
        <p14:creationId xmlns:p14="http://schemas.microsoft.com/office/powerpoint/2010/main" val="622052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743450"/>
          </a:xfrm>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4</a:t>
            </a:fld>
            <a:endParaRPr lang="en-US" dirty="0"/>
          </a:p>
        </p:txBody>
      </p:sp>
    </p:spTree>
    <p:extLst>
      <p:ext uri="{BB962C8B-B14F-4D97-AF65-F5344CB8AC3E}">
        <p14:creationId xmlns:p14="http://schemas.microsoft.com/office/powerpoint/2010/main" val="3293844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139514"/>
            <a:ext cx="6856413" cy="56223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a:xfrm>
            <a:off x="3884612" y="8685213"/>
            <a:ext cx="2971800" cy="458787"/>
          </a:xfrm>
        </p:spPr>
        <p:txBody>
          <a:bodyPr/>
          <a:lstStyle/>
          <a:p>
            <a:fld id="{5529F957-AD53-42DD-A6A2-7A369C43951E}" type="slidenum">
              <a:rPr lang="en-US" smtClean="0"/>
              <a:t>5</a:t>
            </a:fld>
            <a:endParaRPr lang="en-US" dirty="0"/>
          </a:p>
        </p:txBody>
      </p:sp>
    </p:spTree>
    <p:extLst>
      <p:ext uri="{BB962C8B-B14F-4D97-AF65-F5344CB8AC3E}">
        <p14:creationId xmlns:p14="http://schemas.microsoft.com/office/powerpoint/2010/main" val="2133490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10075"/>
            <a:ext cx="5486400" cy="507991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6</a:t>
            </a:fld>
            <a:endParaRPr lang="en-US" dirty="0"/>
          </a:p>
        </p:txBody>
      </p:sp>
    </p:spTree>
    <p:extLst>
      <p:ext uri="{BB962C8B-B14F-4D97-AF65-F5344CB8AC3E}">
        <p14:creationId xmlns:p14="http://schemas.microsoft.com/office/powerpoint/2010/main" val="381828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7</a:t>
            </a:fld>
            <a:endParaRPr lang="en-US" dirty="0"/>
          </a:p>
        </p:txBody>
      </p:sp>
    </p:spTree>
    <p:extLst>
      <p:ext uri="{BB962C8B-B14F-4D97-AF65-F5344CB8AC3E}">
        <p14:creationId xmlns:p14="http://schemas.microsoft.com/office/powerpoint/2010/main" val="1025392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229100"/>
            <a:ext cx="6856413" cy="377189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5529F957-AD53-42DD-A6A2-7A369C43951E}" type="slidenum">
              <a:rPr lang="en-US" smtClean="0"/>
              <a:t>8</a:t>
            </a:fld>
            <a:endParaRPr lang="en-US" dirty="0"/>
          </a:p>
        </p:txBody>
      </p:sp>
    </p:spTree>
    <p:extLst>
      <p:ext uri="{BB962C8B-B14F-4D97-AF65-F5344CB8AC3E}">
        <p14:creationId xmlns:p14="http://schemas.microsoft.com/office/powerpoint/2010/main" val="1226822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8855" y="4229100"/>
            <a:ext cx="6757558" cy="49149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9</a:t>
            </a:fld>
            <a:endParaRPr lang="en-US"/>
          </a:p>
        </p:txBody>
      </p:sp>
    </p:spTree>
    <p:extLst>
      <p:ext uri="{BB962C8B-B14F-4D97-AF65-F5344CB8AC3E}">
        <p14:creationId xmlns:p14="http://schemas.microsoft.com/office/powerpoint/2010/main" val="3998818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229100"/>
            <a:ext cx="6858000" cy="4914900"/>
          </a:xfrm>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10</a:t>
            </a:fld>
            <a:endParaRPr lang="en-US"/>
          </a:p>
        </p:txBody>
      </p:sp>
    </p:spTree>
    <p:extLst>
      <p:ext uri="{BB962C8B-B14F-4D97-AF65-F5344CB8AC3E}">
        <p14:creationId xmlns:p14="http://schemas.microsoft.com/office/powerpoint/2010/main" val="4180762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8918" y="4400550"/>
            <a:ext cx="6240163" cy="4743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11</a:t>
            </a:fld>
            <a:endParaRPr lang="en-US"/>
          </a:p>
        </p:txBody>
      </p:sp>
    </p:spTree>
    <p:extLst>
      <p:ext uri="{BB962C8B-B14F-4D97-AF65-F5344CB8AC3E}">
        <p14:creationId xmlns:p14="http://schemas.microsoft.com/office/powerpoint/2010/main" val="2628606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12</a:t>
            </a:fld>
            <a:endParaRPr lang="en-US"/>
          </a:p>
        </p:txBody>
      </p:sp>
    </p:spTree>
    <p:extLst>
      <p:ext uri="{BB962C8B-B14F-4D97-AF65-F5344CB8AC3E}">
        <p14:creationId xmlns:p14="http://schemas.microsoft.com/office/powerpoint/2010/main" val="3358121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F7D12-4EC5-4764-7FC4-C23D11925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2254E-79E3-EB6D-8519-B9D224914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113FC-01E9-69DE-E3E4-66232DE606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DEDDCFB-1A72-1590-93EC-A134D8489B43}"/>
              </a:ext>
            </a:extLst>
          </p:cNvPr>
          <p:cNvSpPr>
            <a:spLocks noGrp="1"/>
          </p:cNvSpPr>
          <p:nvPr>
            <p:ph type="sldNum" sz="quarter" idx="5"/>
          </p:nvPr>
        </p:nvSpPr>
        <p:spPr/>
        <p:txBody>
          <a:bodyPr/>
          <a:lstStyle/>
          <a:p>
            <a:fld id="{5529F957-AD53-42DD-A6A2-7A369C43951E}" type="slidenum">
              <a:rPr lang="en-US" smtClean="0"/>
              <a:t>13</a:t>
            </a:fld>
            <a:endParaRPr lang="en-US"/>
          </a:p>
        </p:txBody>
      </p:sp>
    </p:spTree>
    <p:extLst>
      <p:ext uri="{BB962C8B-B14F-4D97-AF65-F5344CB8AC3E}">
        <p14:creationId xmlns:p14="http://schemas.microsoft.com/office/powerpoint/2010/main" val="1112518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D0F07-CD1C-821D-84C3-EE22F06A2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71C085-2563-BBC4-48FA-F36B041CA5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313E4-3512-EFC7-E408-27D42DCCE531}"/>
              </a:ext>
            </a:extLst>
          </p:cNvPr>
          <p:cNvSpPr>
            <a:spLocks noGrp="1"/>
          </p:cNvSpPr>
          <p:nvPr>
            <p:ph type="body" idx="1"/>
          </p:nvPr>
        </p:nvSpPr>
        <p:spPr>
          <a:xfrm>
            <a:off x="135923" y="4229100"/>
            <a:ext cx="6720489" cy="4352925"/>
          </a:xfrm>
        </p:spPr>
        <p:txBody>
          <a:bodyPr/>
          <a:lstStyle/>
          <a:p>
            <a:endParaRPr lang="en-US" dirty="0"/>
          </a:p>
        </p:txBody>
      </p:sp>
      <p:sp>
        <p:nvSpPr>
          <p:cNvPr id="4" name="Slide Number Placeholder 3">
            <a:extLst>
              <a:ext uri="{FF2B5EF4-FFF2-40B4-BE49-F238E27FC236}">
                <a16:creationId xmlns:a16="http://schemas.microsoft.com/office/drawing/2014/main" id="{E85A9CA6-CED8-9FA5-5A56-2EA42178A0FC}"/>
              </a:ext>
            </a:extLst>
          </p:cNvPr>
          <p:cNvSpPr>
            <a:spLocks noGrp="1"/>
          </p:cNvSpPr>
          <p:nvPr>
            <p:ph type="sldNum" sz="quarter" idx="5"/>
          </p:nvPr>
        </p:nvSpPr>
        <p:spPr/>
        <p:txBody>
          <a:bodyPr/>
          <a:lstStyle/>
          <a:p>
            <a:fld id="{5529F957-AD53-42DD-A6A2-7A369C43951E}" type="slidenum">
              <a:rPr lang="en-US" smtClean="0"/>
              <a:t>14</a:t>
            </a:fld>
            <a:endParaRPr lang="en-US"/>
          </a:p>
        </p:txBody>
      </p:sp>
    </p:spTree>
    <p:extLst>
      <p:ext uri="{BB962C8B-B14F-4D97-AF65-F5344CB8AC3E}">
        <p14:creationId xmlns:p14="http://schemas.microsoft.com/office/powerpoint/2010/main" val="2989459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D2470-CDD6-6DA2-5121-7876A7540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34964-9590-D8F9-6B2E-1B5B6DC307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3191F-ABA8-203D-2523-13264A2B26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039BDB-CE38-A60D-6922-56223DB2B12E}"/>
              </a:ext>
            </a:extLst>
          </p:cNvPr>
          <p:cNvSpPr>
            <a:spLocks noGrp="1"/>
          </p:cNvSpPr>
          <p:nvPr>
            <p:ph type="sldNum" sz="quarter" idx="5"/>
          </p:nvPr>
        </p:nvSpPr>
        <p:spPr/>
        <p:txBody>
          <a:bodyPr/>
          <a:lstStyle/>
          <a:p>
            <a:fld id="{5529F957-AD53-42DD-A6A2-7A369C43951E}" type="slidenum">
              <a:rPr lang="en-US" smtClean="0"/>
              <a:t>15</a:t>
            </a:fld>
            <a:endParaRPr lang="en-US"/>
          </a:p>
        </p:txBody>
      </p:sp>
    </p:spTree>
    <p:extLst>
      <p:ext uri="{BB962C8B-B14F-4D97-AF65-F5344CB8AC3E}">
        <p14:creationId xmlns:p14="http://schemas.microsoft.com/office/powerpoint/2010/main" val="3012202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34123-4C27-7303-258B-CA030AC0F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BCD7B-289A-7838-8B60-DB30A25EE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BC482-853E-B680-6269-83F2432DC687}"/>
              </a:ext>
            </a:extLst>
          </p:cNvPr>
          <p:cNvSpPr>
            <a:spLocks noGrp="1"/>
          </p:cNvSpPr>
          <p:nvPr>
            <p:ph type="body" idx="1"/>
          </p:nvPr>
        </p:nvSpPr>
        <p:spPr>
          <a:xfrm>
            <a:off x="185351" y="4229100"/>
            <a:ext cx="6672649" cy="445611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CAE75265-6985-E8DF-1807-5434726633A4}"/>
              </a:ext>
            </a:extLst>
          </p:cNvPr>
          <p:cNvSpPr>
            <a:spLocks noGrp="1"/>
          </p:cNvSpPr>
          <p:nvPr>
            <p:ph type="sldNum" sz="quarter" idx="5"/>
          </p:nvPr>
        </p:nvSpPr>
        <p:spPr/>
        <p:txBody>
          <a:bodyPr/>
          <a:lstStyle/>
          <a:p>
            <a:fld id="{5529F957-AD53-42DD-A6A2-7A369C43951E}" type="slidenum">
              <a:rPr lang="en-US" smtClean="0"/>
              <a:t>16</a:t>
            </a:fld>
            <a:endParaRPr lang="en-US"/>
          </a:p>
        </p:txBody>
      </p:sp>
    </p:spTree>
    <p:extLst>
      <p:ext uri="{BB962C8B-B14F-4D97-AF65-F5344CB8AC3E}">
        <p14:creationId xmlns:p14="http://schemas.microsoft.com/office/powerpoint/2010/main" val="262545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229100"/>
            <a:ext cx="6856412" cy="5087895"/>
          </a:xfrm>
        </p:spPr>
        <p:txBody>
          <a:bodyPr/>
          <a:lstStyle/>
          <a:p>
            <a:endParaRPr sz="1900" dirty="0">
              <a:latin typeface="Aptos"/>
              <a:ea typeface="Aptos"/>
              <a:cs typeface="Aptos"/>
            </a:endParaRPr>
          </a:p>
        </p:txBody>
      </p:sp>
      <p:sp>
        <p:nvSpPr>
          <p:cNvPr id="4" name="Slide Number Placeholder 3"/>
          <p:cNvSpPr>
            <a:spLocks noGrp="1"/>
          </p:cNvSpPr>
          <p:nvPr>
            <p:ph type="sldNum" idx="5"/>
          </p:nvPr>
        </p:nvSpPr>
        <p:spPr>
          <a:xfrm>
            <a:off x="5399903" y="8674443"/>
            <a:ext cx="1456509" cy="46955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17</a:t>
            </a:r>
            <a:endParaRPr kumimoji="0"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sz="1900" dirty="0">
              <a:latin typeface="Aptos"/>
              <a:ea typeface="Aptos"/>
              <a:cs typeface="Aptos"/>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50D4E-88EB-B7D8-9AC5-995CF2E001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D193B-3B91-BEBB-F8B1-99FAFBC3D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BA5E0-F2F8-76BC-A47D-45A146BD9DAB}"/>
              </a:ext>
            </a:extLst>
          </p:cNvPr>
          <p:cNvSpPr>
            <a:spLocks noGrp="1"/>
          </p:cNvSpPr>
          <p:nvPr>
            <p:ph type="body" idx="1"/>
          </p:nvPr>
        </p:nvSpPr>
        <p:spPr>
          <a:xfrm>
            <a:off x="685800" y="4400549"/>
            <a:ext cx="5486400" cy="4284663"/>
          </a:xfrm>
        </p:spPr>
        <p:txBody>
          <a:bodyPr/>
          <a:lstStyle/>
          <a:p>
            <a:endParaRPr lang="en-US" sz="1100" dirty="0"/>
          </a:p>
        </p:txBody>
      </p:sp>
      <p:sp>
        <p:nvSpPr>
          <p:cNvPr id="4" name="Slide Number Placeholder 3">
            <a:extLst>
              <a:ext uri="{FF2B5EF4-FFF2-40B4-BE49-F238E27FC236}">
                <a16:creationId xmlns:a16="http://schemas.microsoft.com/office/drawing/2014/main" id="{2DCEB273-25E8-E6C0-DF01-5D7CB2D3EC14}"/>
              </a:ext>
            </a:extLst>
          </p:cNvPr>
          <p:cNvSpPr>
            <a:spLocks noGrp="1"/>
          </p:cNvSpPr>
          <p:nvPr>
            <p:ph type="sldNum" sz="quarter" idx="5"/>
          </p:nvPr>
        </p:nvSpPr>
        <p:spPr/>
        <p:txBody>
          <a:bodyPr/>
          <a:lstStyle/>
          <a:p>
            <a:fld id="{5529F957-AD53-42DD-A6A2-7A369C43951E}" type="slidenum">
              <a:rPr lang="en-US" smtClean="0"/>
              <a:t>19</a:t>
            </a:fld>
            <a:endParaRPr lang="en-US"/>
          </a:p>
        </p:txBody>
      </p:sp>
    </p:spTree>
    <p:extLst>
      <p:ext uri="{BB962C8B-B14F-4D97-AF65-F5344CB8AC3E}">
        <p14:creationId xmlns:p14="http://schemas.microsoft.com/office/powerpoint/2010/main" val="3922281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29F957-AD53-42DD-A6A2-7A369C43951E}" type="slidenum">
              <a:rPr lang="en-US" smtClean="0"/>
              <a:t>20</a:t>
            </a:fld>
            <a:endParaRPr lang="en-US"/>
          </a:p>
        </p:txBody>
      </p:sp>
    </p:spTree>
    <p:extLst>
      <p:ext uri="{BB962C8B-B14F-4D97-AF65-F5344CB8AC3E}">
        <p14:creationId xmlns:p14="http://schemas.microsoft.com/office/powerpoint/2010/main" val="2607868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48281" y="4349577"/>
            <a:ext cx="6708132" cy="4480097"/>
          </a:xfrm>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21</a:t>
            </a:fld>
            <a:endParaRPr lang="en-US"/>
          </a:p>
        </p:txBody>
      </p:sp>
    </p:spTree>
    <p:extLst>
      <p:ext uri="{BB962C8B-B14F-4D97-AF65-F5344CB8AC3E}">
        <p14:creationId xmlns:p14="http://schemas.microsoft.com/office/powerpoint/2010/main" val="488384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0"/>
            <a:ext cx="5632450" cy="3168650"/>
          </a:xfrm>
        </p:spPr>
      </p:sp>
      <p:sp>
        <p:nvSpPr>
          <p:cNvPr id="3" name="Notes Placeholder 2"/>
          <p:cNvSpPr>
            <a:spLocks noGrp="1"/>
          </p:cNvSpPr>
          <p:nvPr>
            <p:ph type="body" idx="1"/>
          </p:nvPr>
        </p:nvSpPr>
        <p:spPr>
          <a:xfrm>
            <a:off x="74971" y="3168610"/>
            <a:ext cx="6952534" cy="6219865"/>
          </a:xfrm>
        </p:spPr>
        <p:txBody>
          <a:bodyPr/>
          <a:lstStyle/>
          <a:p>
            <a:endParaRPr lang="en-US" sz="1900" dirty="0">
              <a:latin typeface="Aptos" panose="020B0004020202020204" pitchFamily="34" charset="0"/>
              <a:ea typeface="Aptos" panose="020B0004020202020204" pitchFamily="34" charset="0"/>
              <a:cs typeface="Times New Roman" panose="02020603050405020304" pitchFamily="18" charset="0"/>
            </a:endParaRPr>
          </a:p>
          <a:p>
            <a:r>
              <a:rPr lang="en-US" sz="1900" dirty="0">
                <a:latin typeface="Aptos" panose="020B0004020202020204" pitchFamily="34" charset="0"/>
                <a:ea typeface="Aptos" panose="020B0004020202020204" pitchFamily="34" charset="0"/>
                <a:cs typeface="Times New Roman" panose="02020603050405020304" pitchFamily="18" charset="0"/>
              </a:rPr>
              <a:t> </a:t>
            </a:r>
          </a:p>
          <a:p>
            <a:pPr defTabSz="942289">
              <a:defRPr/>
            </a:pPr>
            <a:endParaRPr lang="en-US" sz="1900" dirty="0">
              <a:solidFill>
                <a:prstClr val="black"/>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29F957-AD53-42DD-A6A2-7A369C43951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9920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210050"/>
          </a:xfrm>
        </p:spPr>
        <p:txBody>
          <a:bodyPr/>
          <a:lstStyle/>
          <a:p>
            <a:endParaRPr lang="en-US" dirty="0"/>
          </a:p>
        </p:txBody>
      </p:sp>
      <p:sp>
        <p:nvSpPr>
          <p:cNvPr id="4" name="Slide Number Placeholder 3"/>
          <p:cNvSpPr>
            <a:spLocks noGrp="1"/>
          </p:cNvSpPr>
          <p:nvPr>
            <p:ph type="sldNum" sz="quarter" idx="5"/>
          </p:nvPr>
        </p:nvSpPr>
        <p:spPr/>
        <p:txBody>
          <a:bodyPr/>
          <a:lstStyle/>
          <a:p>
            <a:fld id="{5529F957-AD53-42DD-A6A2-7A369C43951E}" type="slidenum">
              <a:rPr lang="en-US" smtClean="0"/>
              <a:t>23</a:t>
            </a:fld>
            <a:endParaRPr lang="en-US" dirty="0"/>
          </a:p>
        </p:txBody>
      </p:sp>
    </p:spTree>
    <p:extLst>
      <p:ext uri="{BB962C8B-B14F-4D97-AF65-F5344CB8AC3E}">
        <p14:creationId xmlns:p14="http://schemas.microsoft.com/office/powerpoint/2010/main" val="1442597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 y="4229100"/>
            <a:ext cx="6766560" cy="49149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24</a:t>
            </a:fld>
            <a:endParaRPr lang="en-US"/>
          </a:p>
        </p:txBody>
      </p:sp>
    </p:spTree>
    <p:extLst>
      <p:ext uri="{BB962C8B-B14F-4D97-AF65-F5344CB8AC3E}">
        <p14:creationId xmlns:p14="http://schemas.microsoft.com/office/powerpoint/2010/main" val="2044501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29F957-AD53-42DD-A6A2-7A369C43951E}" type="slidenum">
              <a:rPr lang="en-US" smtClean="0"/>
              <a:t>25</a:t>
            </a:fld>
            <a:endParaRPr lang="en-US"/>
          </a:p>
        </p:txBody>
      </p:sp>
    </p:spTree>
    <p:extLst>
      <p:ext uri="{BB962C8B-B14F-4D97-AF65-F5344CB8AC3E}">
        <p14:creationId xmlns:p14="http://schemas.microsoft.com/office/powerpoint/2010/main" val="2768509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0198-6FA7-ED01-045A-9A154C3CD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D60BB-638E-1689-A71C-7506B24A0E3C}"/>
              </a:ext>
            </a:extLst>
          </p:cNvPr>
          <p:cNvSpPr>
            <a:spLocks noGrp="1" noRot="1" noChangeAspect="1"/>
          </p:cNvSpPr>
          <p:nvPr>
            <p:ph type="sldImg"/>
          </p:nvPr>
        </p:nvSpPr>
        <p:spPr>
          <a:xfrm>
            <a:off x="733425" y="-138113"/>
            <a:ext cx="5632450" cy="3168651"/>
          </a:xfrm>
        </p:spPr>
      </p:sp>
      <p:sp>
        <p:nvSpPr>
          <p:cNvPr id="3" name="Notes Placeholder 2">
            <a:extLst>
              <a:ext uri="{FF2B5EF4-FFF2-40B4-BE49-F238E27FC236}">
                <a16:creationId xmlns:a16="http://schemas.microsoft.com/office/drawing/2014/main" id="{DA7E4117-278C-CE53-3C64-F4FADE0A4F61}"/>
              </a:ext>
            </a:extLst>
          </p:cNvPr>
          <p:cNvSpPr>
            <a:spLocks noGrp="1"/>
          </p:cNvSpPr>
          <p:nvPr>
            <p:ph type="body" idx="1"/>
          </p:nvPr>
        </p:nvSpPr>
        <p:spPr>
          <a:xfrm>
            <a:off x="-1644" y="3031298"/>
            <a:ext cx="7102475" cy="6121649"/>
          </a:xfrm>
        </p:spPr>
        <p:txBody>
          <a:bodyPr/>
          <a:lstStyle/>
          <a:p>
            <a:endParaRPr lang="en-US" sz="1900" dirty="0">
              <a:solidFill>
                <a:prstClr val="black"/>
              </a:solidFill>
            </a:endParaRPr>
          </a:p>
          <a:p>
            <a:endParaRPr lang="en-US" sz="1900" dirty="0"/>
          </a:p>
        </p:txBody>
      </p:sp>
      <p:sp>
        <p:nvSpPr>
          <p:cNvPr id="4" name="Slide Number Placeholder 3">
            <a:extLst>
              <a:ext uri="{FF2B5EF4-FFF2-40B4-BE49-F238E27FC236}">
                <a16:creationId xmlns:a16="http://schemas.microsoft.com/office/drawing/2014/main" id="{E17C0BEE-5658-1939-1F7E-059DC950F556}"/>
              </a:ext>
            </a:extLst>
          </p:cNvPr>
          <p:cNvSpPr>
            <a:spLocks noGrp="1"/>
          </p:cNvSpPr>
          <p:nvPr>
            <p:ph type="sldNum" sz="quarter" idx="5"/>
          </p:nvPr>
        </p:nvSpPr>
        <p:spPr/>
        <p:txBody>
          <a:bodyPr/>
          <a:lstStyle/>
          <a:p>
            <a:pPr defTabSz="942289">
              <a:defRPr/>
            </a:pPr>
            <a:fld id="{E0F6E1BF-E729-4ACA-ACC0-C3640672FF7D}" type="slidenum">
              <a:rPr lang="en-US">
                <a:solidFill>
                  <a:prstClr val="black"/>
                </a:solidFill>
                <a:latin typeface="Aptos" panose="02110004020202020204"/>
              </a:rPr>
              <a:pPr defTabSz="942289">
                <a:defRPr/>
              </a:pPr>
              <a:t>26</a:t>
            </a:fld>
            <a:endParaRPr lang="en-US">
              <a:solidFill>
                <a:prstClr val="black"/>
              </a:solidFill>
              <a:latin typeface="Aptos" panose="02110004020202020204"/>
            </a:endParaRPr>
          </a:p>
        </p:txBody>
      </p:sp>
    </p:spTree>
    <p:extLst>
      <p:ext uri="{BB962C8B-B14F-4D97-AF65-F5344CB8AC3E}">
        <p14:creationId xmlns:p14="http://schemas.microsoft.com/office/powerpoint/2010/main" val="34309321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0"/>
            <a:ext cx="5632450" cy="3168650"/>
          </a:xfrm>
        </p:spPr>
      </p:sp>
      <p:sp>
        <p:nvSpPr>
          <p:cNvPr id="3" name="Notes Placeholder 2"/>
          <p:cNvSpPr>
            <a:spLocks noGrp="1"/>
          </p:cNvSpPr>
          <p:nvPr>
            <p:ph type="body" idx="1"/>
          </p:nvPr>
        </p:nvSpPr>
        <p:spPr>
          <a:xfrm>
            <a:off x="0" y="3168611"/>
            <a:ext cx="7102475" cy="6219865"/>
          </a:xfrm>
        </p:spPr>
        <p:txBody>
          <a:bodyPr/>
          <a:lstStyle/>
          <a:p>
            <a:pPr defTabSz="942289">
              <a:defRPr/>
            </a:pPr>
            <a:endParaRPr lang="en-US" sz="1900" dirty="0">
              <a:solidFill>
                <a:prstClr val="black"/>
              </a:solidFill>
              <a:latin typeface="Aptos" panose="02110004020202020204"/>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27</a:t>
            </a:fld>
            <a:endParaRPr lang="en-US"/>
          </a:p>
        </p:txBody>
      </p:sp>
    </p:spTree>
    <p:extLst>
      <p:ext uri="{BB962C8B-B14F-4D97-AF65-F5344CB8AC3E}">
        <p14:creationId xmlns:p14="http://schemas.microsoft.com/office/powerpoint/2010/main" val="3436680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0"/>
            <a:ext cx="5632450" cy="3168650"/>
          </a:xfrm>
        </p:spPr>
      </p:sp>
      <p:sp>
        <p:nvSpPr>
          <p:cNvPr id="3" name="Notes Placeholder 2"/>
          <p:cNvSpPr>
            <a:spLocks noGrp="1"/>
          </p:cNvSpPr>
          <p:nvPr>
            <p:ph type="body" idx="1"/>
          </p:nvPr>
        </p:nvSpPr>
        <p:spPr>
          <a:xfrm>
            <a:off x="0" y="3168611"/>
            <a:ext cx="7102475" cy="6219864"/>
          </a:xfrm>
        </p:spPr>
        <p:txBody>
          <a:bodyPr/>
          <a:lstStyle/>
          <a:p>
            <a:endParaRPr lang="en-US" sz="1900" dirty="0"/>
          </a:p>
        </p:txBody>
      </p:sp>
      <p:sp>
        <p:nvSpPr>
          <p:cNvPr id="4" name="Slide Number Placeholder 3"/>
          <p:cNvSpPr>
            <a:spLocks noGrp="1"/>
          </p:cNvSpPr>
          <p:nvPr>
            <p:ph type="sldNum" sz="quarter" idx="5"/>
          </p:nvPr>
        </p:nvSpPr>
        <p:spPr/>
        <p:txBody>
          <a:bodyPr/>
          <a:lstStyle/>
          <a:p>
            <a:pPr defTabSz="942289">
              <a:defRPr/>
            </a:pPr>
            <a:fld id="{E0F6E1BF-E729-4ACA-ACC0-C3640672FF7D}" type="slidenum">
              <a:rPr lang="en-US">
                <a:solidFill>
                  <a:prstClr val="black"/>
                </a:solidFill>
                <a:latin typeface="Aptos" panose="02110004020202020204"/>
              </a:rPr>
              <a:pPr defTabSz="942289">
                <a:defRPr/>
              </a:pPr>
              <a:t>28</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916917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5F16C-DE31-B78D-29CE-39FFA7978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CAAD6-AA1B-7E98-FEFE-573813B4F3F1}"/>
              </a:ext>
            </a:extLst>
          </p:cNvPr>
          <p:cNvSpPr>
            <a:spLocks noGrp="1" noRot="1" noChangeAspect="1"/>
          </p:cNvSpPr>
          <p:nvPr>
            <p:ph type="sldImg"/>
          </p:nvPr>
        </p:nvSpPr>
        <p:spPr>
          <a:xfrm>
            <a:off x="735013" y="0"/>
            <a:ext cx="5632450" cy="3168650"/>
          </a:xfrm>
        </p:spPr>
      </p:sp>
      <p:sp>
        <p:nvSpPr>
          <p:cNvPr id="3" name="Notes Placeholder 2">
            <a:extLst>
              <a:ext uri="{FF2B5EF4-FFF2-40B4-BE49-F238E27FC236}">
                <a16:creationId xmlns:a16="http://schemas.microsoft.com/office/drawing/2014/main" id="{CC834A74-A188-DC8A-3BB0-98119A26F9E6}"/>
              </a:ext>
            </a:extLst>
          </p:cNvPr>
          <p:cNvSpPr>
            <a:spLocks noGrp="1"/>
          </p:cNvSpPr>
          <p:nvPr>
            <p:ph type="body" idx="1"/>
          </p:nvPr>
        </p:nvSpPr>
        <p:spPr>
          <a:xfrm>
            <a:off x="89580" y="3168611"/>
            <a:ext cx="7011251" cy="6219864"/>
          </a:xfrm>
        </p:spPr>
        <p:txBody>
          <a:bodyPr/>
          <a:lstStyle/>
          <a:p>
            <a:endParaRPr lang="en-US" sz="1900" dirty="0"/>
          </a:p>
        </p:txBody>
      </p:sp>
      <p:sp>
        <p:nvSpPr>
          <p:cNvPr id="4" name="Slide Number Placeholder 3">
            <a:extLst>
              <a:ext uri="{FF2B5EF4-FFF2-40B4-BE49-F238E27FC236}">
                <a16:creationId xmlns:a16="http://schemas.microsoft.com/office/drawing/2014/main" id="{9A494C6B-161D-4555-81EC-3B2D146D907F}"/>
              </a:ext>
            </a:extLst>
          </p:cNvPr>
          <p:cNvSpPr>
            <a:spLocks noGrp="1"/>
          </p:cNvSpPr>
          <p:nvPr>
            <p:ph type="sldNum" sz="quarter" idx="5"/>
          </p:nvPr>
        </p:nvSpPr>
        <p:spPr/>
        <p:txBody>
          <a:bodyPr/>
          <a:lstStyle/>
          <a:p>
            <a:pPr defTabSz="942289">
              <a:defRPr/>
            </a:pPr>
            <a:fld id="{E0F6E1BF-E729-4ACA-ACC0-C3640672FF7D}" type="slidenum">
              <a:rPr lang="en-US">
                <a:solidFill>
                  <a:prstClr val="black"/>
                </a:solidFill>
                <a:latin typeface="Aptos" panose="02110004020202020204"/>
              </a:rPr>
              <a:pPr defTabSz="942289">
                <a:defRPr/>
              </a:pPr>
              <a:t>29</a:t>
            </a:fld>
            <a:endParaRPr lang="en-US">
              <a:solidFill>
                <a:prstClr val="black"/>
              </a:solidFill>
              <a:latin typeface="Aptos" panose="02110004020202020204"/>
            </a:endParaRPr>
          </a:p>
        </p:txBody>
      </p:sp>
    </p:spTree>
    <p:extLst>
      <p:ext uri="{BB962C8B-B14F-4D97-AF65-F5344CB8AC3E}">
        <p14:creationId xmlns:p14="http://schemas.microsoft.com/office/powerpoint/2010/main" val="2100786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A5B3D-8BA3-D9FB-6526-6709FB4D1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904C3-7667-2464-3E91-55810D2330A7}"/>
              </a:ext>
            </a:extLst>
          </p:cNvPr>
          <p:cNvSpPr>
            <a:spLocks noGrp="1" noRot="1" noChangeAspect="1"/>
          </p:cNvSpPr>
          <p:nvPr>
            <p:ph type="sldImg"/>
          </p:nvPr>
        </p:nvSpPr>
        <p:spPr>
          <a:xfrm>
            <a:off x="619125" y="-95250"/>
            <a:ext cx="5634038" cy="3168650"/>
          </a:xfrm>
        </p:spPr>
      </p:sp>
      <p:sp>
        <p:nvSpPr>
          <p:cNvPr id="3" name="Notes Placeholder 2">
            <a:extLst>
              <a:ext uri="{FF2B5EF4-FFF2-40B4-BE49-F238E27FC236}">
                <a16:creationId xmlns:a16="http://schemas.microsoft.com/office/drawing/2014/main" id="{9434FEB1-ECA7-E5CE-6809-FF704E8EA147}"/>
              </a:ext>
            </a:extLst>
          </p:cNvPr>
          <p:cNvSpPr>
            <a:spLocks noGrp="1"/>
          </p:cNvSpPr>
          <p:nvPr>
            <p:ph type="body" idx="1"/>
          </p:nvPr>
        </p:nvSpPr>
        <p:spPr>
          <a:xfrm>
            <a:off x="102378" y="3074074"/>
            <a:ext cx="7000097" cy="6314401"/>
          </a:xfrm>
        </p:spPr>
        <p:txBody>
          <a:bodyPr/>
          <a:lstStyle/>
          <a:p>
            <a:endParaRPr lang="en-US" sz="1900" dirty="0"/>
          </a:p>
        </p:txBody>
      </p:sp>
      <p:sp>
        <p:nvSpPr>
          <p:cNvPr id="4" name="Slide Number Placeholder 3">
            <a:extLst>
              <a:ext uri="{FF2B5EF4-FFF2-40B4-BE49-F238E27FC236}">
                <a16:creationId xmlns:a16="http://schemas.microsoft.com/office/drawing/2014/main" id="{062535D5-F767-3585-8EBD-968AE456B1DE}"/>
              </a:ext>
            </a:extLst>
          </p:cNvPr>
          <p:cNvSpPr>
            <a:spLocks noGrp="1"/>
          </p:cNvSpPr>
          <p:nvPr>
            <p:ph type="sldNum" sz="quarter" idx="5"/>
          </p:nvPr>
        </p:nvSpPr>
        <p:spPr/>
        <p:txBody>
          <a:bodyPr/>
          <a:lstStyle/>
          <a:p>
            <a:pPr defTabSz="942289">
              <a:defRPr/>
            </a:pPr>
            <a:fld id="{E0F6E1BF-E729-4ACA-ACC0-C3640672FF7D}" type="slidenum">
              <a:rPr lang="en-US">
                <a:solidFill>
                  <a:prstClr val="black"/>
                </a:solidFill>
                <a:latin typeface="Aptos" panose="02110004020202020204"/>
              </a:rPr>
              <a:pPr defTabSz="942289">
                <a:defRPr/>
              </a:pPr>
              <a:t>30</a:t>
            </a:fld>
            <a:endParaRPr lang="en-US">
              <a:solidFill>
                <a:prstClr val="black"/>
              </a:solidFill>
              <a:latin typeface="Aptos" panose="02110004020202020204"/>
            </a:endParaRPr>
          </a:p>
        </p:txBody>
      </p:sp>
    </p:spTree>
    <p:extLst>
      <p:ext uri="{BB962C8B-B14F-4D97-AF65-F5344CB8AC3E}">
        <p14:creationId xmlns:p14="http://schemas.microsoft.com/office/powerpoint/2010/main" val="27938399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D0671-09B2-2EC5-0C49-376D24920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989A3-95D6-418C-FE37-CF81371A1975}"/>
              </a:ext>
            </a:extLst>
          </p:cNvPr>
          <p:cNvSpPr>
            <a:spLocks noGrp="1" noRot="1" noChangeAspect="1"/>
          </p:cNvSpPr>
          <p:nvPr>
            <p:ph type="sldImg"/>
          </p:nvPr>
        </p:nvSpPr>
        <p:spPr>
          <a:xfrm>
            <a:off x="735013" y="0"/>
            <a:ext cx="5632450" cy="3168650"/>
          </a:xfrm>
        </p:spPr>
      </p:sp>
      <p:sp>
        <p:nvSpPr>
          <p:cNvPr id="3" name="Notes Placeholder 2">
            <a:extLst>
              <a:ext uri="{FF2B5EF4-FFF2-40B4-BE49-F238E27FC236}">
                <a16:creationId xmlns:a16="http://schemas.microsoft.com/office/drawing/2014/main" id="{C8E68275-E628-5B62-EAA6-71C03B8340F9}"/>
              </a:ext>
            </a:extLst>
          </p:cNvPr>
          <p:cNvSpPr>
            <a:spLocks noGrp="1"/>
          </p:cNvSpPr>
          <p:nvPr>
            <p:ph type="body" idx="1"/>
          </p:nvPr>
        </p:nvSpPr>
        <p:spPr>
          <a:xfrm>
            <a:off x="0" y="3168610"/>
            <a:ext cx="7102475" cy="6219865"/>
          </a:xfrm>
        </p:spPr>
        <p:txBody>
          <a:bodyPr/>
          <a:lstStyle/>
          <a:p>
            <a:endParaRPr lang="en-US" sz="1900" dirty="0"/>
          </a:p>
        </p:txBody>
      </p:sp>
      <p:sp>
        <p:nvSpPr>
          <p:cNvPr id="4" name="Slide Number Placeholder 3">
            <a:extLst>
              <a:ext uri="{FF2B5EF4-FFF2-40B4-BE49-F238E27FC236}">
                <a16:creationId xmlns:a16="http://schemas.microsoft.com/office/drawing/2014/main" id="{57F97D43-CF70-4204-999E-B2541078092A}"/>
              </a:ext>
            </a:extLst>
          </p:cNvPr>
          <p:cNvSpPr>
            <a:spLocks noGrp="1"/>
          </p:cNvSpPr>
          <p:nvPr>
            <p:ph type="sldNum" sz="quarter" idx="5"/>
          </p:nvPr>
        </p:nvSpPr>
        <p:spPr/>
        <p:txBody>
          <a:bodyPr/>
          <a:lstStyle/>
          <a:p>
            <a:pPr defTabSz="942289">
              <a:defRPr/>
            </a:pPr>
            <a:fld id="{E0F6E1BF-E729-4ACA-ACC0-C3640672FF7D}" type="slidenum">
              <a:rPr lang="en-US">
                <a:solidFill>
                  <a:prstClr val="black"/>
                </a:solidFill>
                <a:latin typeface="Aptos" panose="02110004020202020204"/>
              </a:rPr>
              <a:pPr defTabSz="942289">
                <a:defRPr/>
              </a:pPr>
              <a:t>31</a:t>
            </a:fld>
            <a:endParaRPr lang="en-US">
              <a:solidFill>
                <a:prstClr val="black"/>
              </a:solidFill>
              <a:latin typeface="Aptos" panose="02110004020202020204"/>
            </a:endParaRPr>
          </a:p>
        </p:txBody>
      </p:sp>
    </p:spTree>
    <p:extLst>
      <p:ext uri="{BB962C8B-B14F-4D97-AF65-F5344CB8AC3E}">
        <p14:creationId xmlns:p14="http://schemas.microsoft.com/office/powerpoint/2010/main" val="2204567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06363"/>
            <a:ext cx="5632450" cy="3168650"/>
          </a:xfrm>
        </p:spPr>
      </p:sp>
      <p:sp>
        <p:nvSpPr>
          <p:cNvPr id="3" name="Notes Placeholder 2"/>
          <p:cNvSpPr>
            <a:spLocks noGrp="1"/>
          </p:cNvSpPr>
          <p:nvPr>
            <p:ph type="body" idx="1"/>
          </p:nvPr>
        </p:nvSpPr>
        <p:spPr>
          <a:xfrm>
            <a:off x="307774" y="3274557"/>
            <a:ext cx="6439577" cy="6196067"/>
          </a:xfrm>
        </p:spPr>
        <p:txBody>
          <a:bodyPr/>
          <a:lstStyle/>
          <a:p>
            <a:pPr marL="471145" lvl="1">
              <a:defRPr/>
            </a:pPr>
            <a:endParaRPr lang="en-US" sz="1900" dirty="0">
              <a:solidFill>
                <a:prstClr val="black"/>
              </a:solidFill>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32</a:t>
            </a:fld>
            <a:endParaRPr lang="en-US"/>
          </a:p>
        </p:txBody>
      </p:sp>
    </p:spTree>
    <p:extLst>
      <p:ext uri="{BB962C8B-B14F-4D97-AF65-F5344CB8AC3E}">
        <p14:creationId xmlns:p14="http://schemas.microsoft.com/office/powerpoint/2010/main" val="1794800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0"/>
            <a:ext cx="5632450" cy="3168650"/>
          </a:xfrm>
        </p:spPr>
      </p:sp>
      <p:sp>
        <p:nvSpPr>
          <p:cNvPr id="3" name="Notes Placeholder 2"/>
          <p:cNvSpPr>
            <a:spLocks noGrp="1"/>
          </p:cNvSpPr>
          <p:nvPr>
            <p:ph type="body" idx="1"/>
          </p:nvPr>
        </p:nvSpPr>
        <p:spPr>
          <a:xfrm>
            <a:off x="0" y="3168611"/>
            <a:ext cx="7100831" cy="6219865"/>
          </a:xfrm>
        </p:spPr>
        <p:txBody>
          <a:bodyPr/>
          <a:lstStyle/>
          <a:p>
            <a:pPr defTabSz="942289">
              <a:defRPr/>
            </a:pPr>
            <a:endParaRPr lang="en-US" sz="1900" dirty="0">
              <a:solidFill>
                <a:prstClr val="black"/>
              </a:solidFill>
              <a:latin typeface="Aptos" panose="02110004020202020204"/>
            </a:endParaRPr>
          </a:p>
        </p:txBody>
      </p:sp>
      <p:sp>
        <p:nvSpPr>
          <p:cNvPr id="4" name="Slide Number Placeholder 3"/>
          <p:cNvSpPr>
            <a:spLocks noGrp="1"/>
          </p:cNvSpPr>
          <p:nvPr>
            <p:ph type="sldNum" sz="quarter" idx="5"/>
          </p:nvPr>
        </p:nvSpPr>
        <p:spPr/>
        <p:txBody>
          <a:bodyPr/>
          <a:lstStyle/>
          <a:p>
            <a:fld id="{5529F957-AD53-42DD-A6A2-7A369C43951E}" type="slidenum">
              <a:rPr lang="en-US" smtClean="0"/>
              <a:t>33</a:t>
            </a:fld>
            <a:endParaRPr lang="en-US"/>
          </a:p>
        </p:txBody>
      </p:sp>
    </p:spTree>
    <p:extLst>
      <p:ext uri="{BB962C8B-B14F-4D97-AF65-F5344CB8AC3E}">
        <p14:creationId xmlns:p14="http://schemas.microsoft.com/office/powerpoint/2010/main" val="3618139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39700"/>
            <a:ext cx="5632450" cy="3168650"/>
          </a:xfrm>
        </p:spPr>
      </p:sp>
      <p:sp>
        <p:nvSpPr>
          <p:cNvPr id="3" name="Notes Placeholder 2"/>
          <p:cNvSpPr>
            <a:spLocks noGrp="1"/>
          </p:cNvSpPr>
          <p:nvPr>
            <p:ph type="body" idx="1"/>
          </p:nvPr>
        </p:nvSpPr>
        <p:spPr>
          <a:xfrm>
            <a:off x="1645" y="3445613"/>
            <a:ext cx="7100830" cy="5942862"/>
          </a:xfrm>
        </p:spPr>
        <p:txBody>
          <a:bodyPr/>
          <a:lstStyle/>
          <a:p>
            <a:endParaRPr lang="en-US" sz="1900" dirty="0"/>
          </a:p>
        </p:txBody>
      </p:sp>
      <p:sp>
        <p:nvSpPr>
          <p:cNvPr id="4" name="Slide Number Placeholder 3"/>
          <p:cNvSpPr>
            <a:spLocks noGrp="1"/>
          </p:cNvSpPr>
          <p:nvPr>
            <p:ph type="sldNum" sz="quarter" idx="5"/>
          </p:nvPr>
        </p:nvSpPr>
        <p:spPr>
          <a:xfrm>
            <a:off x="7619121" y="6659113"/>
            <a:ext cx="3077739" cy="471053"/>
          </a:xfrm>
        </p:spPr>
        <p:txBody>
          <a:bodyPr/>
          <a:lstStyle/>
          <a:p>
            <a:fld id="{5529F957-AD53-42DD-A6A2-7A369C43951E}" type="slidenum">
              <a:rPr lang="en-US" smtClean="0"/>
              <a:t>34</a:t>
            </a:fld>
            <a:endParaRPr lang="en-US" dirty="0"/>
          </a:p>
        </p:txBody>
      </p:sp>
    </p:spTree>
    <p:extLst>
      <p:ext uri="{BB962C8B-B14F-4D97-AF65-F5344CB8AC3E}">
        <p14:creationId xmlns:p14="http://schemas.microsoft.com/office/powerpoint/2010/main" val="515020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342171"/>
            <a:ext cx="7100831" cy="5046305"/>
          </a:xfrm>
        </p:spPr>
        <p:txBody>
          <a:bodyPr/>
          <a:lstStyle/>
          <a:p>
            <a:endParaRPr lang="en-US" sz="1900" dirty="0"/>
          </a:p>
          <a:p>
            <a:endParaRPr lang="en-US" sz="1900" dirty="0"/>
          </a:p>
        </p:txBody>
      </p:sp>
      <p:sp>
        <p:nvSpPr>
          <p:cNvPr id="4" name="Slide Number Placeholder 3"/>
          <p:cNvSpPr>
            <a:spLocks noGrp="1"/>
          </p:cNvSpPr>
          <p:nvPr>
            <p:ph type="sldNum" sz="quarter" idx="5"/>
          </p:nvPr>
        </p:nvSpPr>
        <p:spPr/>
        <p:txBody>
          <a:bodyPr/>
          <a:lstStyle/>
          <a:p>
            <a:pPr defTabSz="942289">
              <a:defRPr/>
            </a:pPr>
            <a:fld id="{5529F957-AD53-42DD-A6A2-7A369C43951E}" type="slidenum">
              <a:rPr lang="en-US">
                <a:solidFill>
                  <a:prstClr val="black"/>
                </a:solidFill>
                <a:latin typeface="Aptos" panose="02110004020202020204"/>
              </a:rPr>
              <a:pPr defTabSz="942289">
                <a:defRPr/>
              </a:pPr>
              <a:t>35</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593410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900" dirty="0"/>
          </a:p>
        </p:txBody>
      </p:sp>
      <p:sp>
        <p:nvSpPr>
          <p:cNvPr id="4" name="Slide Number Placeholder 3"/>
          <p:cNvSpPr>
            <a:spLocks noGrp="1"/>
          </p:cNvSpPr>
          <p:nvPr>
            <p:ph type="sldNum" sz="quarter" idx="5"/>
          </p:nvPr>
        </p:nvSpPr>
        <p:spPr/>
        <p:txBody>
          <a:bodyPr/>
          <a:lstStyle/>
          <a:p>
            <a:fld id="{5529F957-AD53-42DD-A6A2-7A369C43951E}" type="slidenum">
              <a:rPr lang="en-US" smtClean="0"/>
              <a:t>36</a:t>
            </a:fld>
            <a:endParaRPr lang="en-US"/>
          </a:p>
        </p:txBody>
      </p:sp>
    </p:spTree>
    <p:extLst>
      <p:ext uri="{BB962C8B-B14F-4D97-AF65-F5344CB8AC3E}">
        <p14:creationId xmlns:p14="http://schemas.microsoft.com/office/powerpoint/2010/main" val="2985505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0"/>
            <a:ext cx="5632450" cy="3168650"/>
          </a:xfrm>
        </p:spPr>
      </p:sp>
      <p:sp>
        <p:nvSpPr>
          <p:cNvPr id="3" name="Notes Placeholder 2"/>
          <p:cNvSpPr>
            <a:spLocks noGrp="1"/>
          </p:cNvSpPr>
          <p:nvPr>
            <p:ph type="body" idx="1"/>
          </p:nvPr>
        </p:nvSpPr>
        <p:spPr>
          <a:xfrm>
            <a:off x="177519" y="3168610"/>
            <a:ext cx="6923313" cy="6435546"/>
          </a:xfrm>
        </p:spPr>
        <p:txBody>
          <a:bodyPr/>
          <a:lstStyle/>
          <a:p>
            <a:endParaRPr lang="en-US" sz="1900" dirty="0"/>
          </a:p>
        </p:txBody>
      </p:sp>
      <p:sp>
        <p:nvSpPr>
          <p:cNvPr id="4" name="Slide Number Placeholder 3"/>
          <p:cNvSpPr>
            <a:spLocks noGrp="1"/>
          </p:cNvSpPr>
          <p:nvPr>
            <p:ph type="sldNum" sz="quarter" idx="5"/>
          </p:nvPr>
        </p:nvSpPr>
        <p:spPr/>
        <p:txBody>
          <a:bodyPr/>
          <a:lstStyle/>
          <a:p>
            <a:pPr defTabSz="942289">
              <a:defRPr/>
            </a:pPr>
            <a:fld id="{5529F957-AD53-42DD-A6A2-7A369C43951E}" type="slidenum">
              <a:rPr lang="en-US">
                <a:solidFill>
                  <a:prstClr val="black"/>
                </a:solidFill>
                <a:latin typeface="Aptos" panose="02110004020202020204"/>
              </a:rPr>
              <a:pPr defTabSz="942289">
                <a:defRPr/>
              </a:pPr>
              <a:t>37</a:t>
            </a:fld>
            <a:endParaRPr lang="en-US">
              <a:solidFill>
                <a:prstClr val="black"/>
              </a:solidFill>
              <a:latin typeface="Aptos" panose="02110004020202020204"/>
            </a:endParaRPr>
          </a:p>
        </p:txBody>
      </p:sp>
    </p:spTree>
    <p:extLst>
      <p:ext uri="{BB962C8B-B14F-4D97-AF65-F5344CB8AC3E}">
        <p14:creationId xmlns:p14="http://schemas.microsoft.com/office/powerpoint/2010/main" val="1074845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0"/>
            <a:ext cx="5632450" cy="3168650"/>
          </a:xfrm>
        </p:spPr>
      </p:sp>
      <p:sp>
        <p:nvSpPr>
          <p:cNvPr id="3" name="Notes Placeholder 2"/>
          <p:cNvSpPr>
            <a:spLocks noGrp="1"/>
          </p:cNvSpPr>
          <p:nvPr>
            <p:ph type="body" idx="1"/>
          </p:nvPr>
        </p:nvSpPr>
        <p:spPr>
          <a:xfrm>
            <a:off x="1644" y="3276450"/>
            <a:ext cx="7100831" cy="6112025"/>
          </a:xfrm>
        </p:spPr>
        <p:txBody>
          <a:bodyPr/>
          <a:lstStyle/>
          <a:p>
            <a:endParaRPr lang="en-US" sz="1900" dirty="0"/>
          </a:p>
        </p:txBody>
      </p:sp>
      <p:sp>
        <p:nvSpPr>
          <p:cNvPr id="4" name="Slide Number Placeholder 3"/>
          <p:cNvSpPr>
            <a:spLocks noGrp="1"/>
          </p:cNvSpPr>
          <p:nvPr>
            <p:ph type="sldNum" sz="quarter" idx="5"/>
          </p:nvPr>
        </p:nvSpPr>
        <p:spPr>
          <a:xfrm>
            <a:off x="6638795" y="8917422"/>
            <a:ext cx="462036" cy="471053"/>
          </a:xfrm>
        </p:spPr>
        <p:txBody>
          <a:bodyPr/>
          <a:lstStyle/>
          <a:p>
            <a:fld id="{5529F957-AD53-42DD-A6A2-7A369C43951E}" type="slidenum">
              <a:rPr lang="en-US" smtClean="0"/>
              <a:t>38</a:t>
            </a:fld>
            <a:endParaRPr lang="en-US" dirty="0"/>
          </a:p>
        </p:txBody>
      </p:sp>
    </p:spTree>
    <p:extLst>
      <p:ext uri="{BB962C8B-B14F-4D97-AF65-F5344CB8AC3E}">
        <p14:creationId xmlns:p14="http://schemas.microsoft.com/office/powerpoint/2010/main" val="2091780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29F957-AD53-42DD-A6A2-7A369C43951E}" type="slidenum">
              <a:rPr lang="en-US" smtClean="0"/>
              <a:t>39</a:t>
            </a:fld>
            <a:endParaRPr lang="en-US"/>
          </a:p>
        </p:txBody>
      </p:sp>
    </p:spTree>
    <p:extLst>
      <p:ext uri="{BB962C8B-B14F-4D97-AF65-F5344CB8AC3E}">
        <p14:creationId xmlns:p14="http://schemas.microsoft.com/office/powerpoint/2010/main" val="553271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03B96-74CD-FFAA-A2AF-AD0D6644DF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36D9B1-B2C2-18B0-F927-B7B6EB217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D7373F-6DC5-6345-067A-4037DAC0A6C0}"/>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A2D2979F-17FA-3E40-577D-5D7BDDF7F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BDD8A-7A0F-777D-C433-283D18189D4E}"/>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157560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33569-4507-C53B-5EDA-B37F4B85BD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CAC0B6-1CD2-5C74-1519-A22C01CE93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BB7D78-9124-248F-7F50-1C02C0234EA0}"/>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1B117493-FC93-394B-505A-022BC2D37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C82BCC-81EE-5516-68ED-67008A65BC0E}"/>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2321596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99F97-6687-E725-2A3B-5D5435006C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41A644-07DD-9BF5-16CD-D0DFB4CFF9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B613CC-E8AA-8438-97DC-30D8889C1D94}"/>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AC1B923B-E2CF-C1AC-0718-C509A5560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521679-93E2-FC2E-EB6B-42E929C9CC9B}"/>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3023286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F508-D9E5-8E19-072B-E0F3E9CF7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E0DDE4-0E1D-E117-1FE9-9AA000EC8F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4777E4-D647-B2B5-8C48-3083D12654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CEB928-73E8-9506-42AD-3C6542145D98}"/>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6" name="Footer Placeholder 5">
            <a:extLst>
              <a:ext uri="{FF2B5EF4-FFF2-40B4-BE49-F238E27FC236}">
                <a16:creationId xmlns:a16="http://schemas.microsoft.com/office/drawing/2014/main" id="{30BA2E8D-F8F5-B1E1-E3E3-CCE7250381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C53E60-A7E2-2419-F51E-AEA43D1D6D6F}"/>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375068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48B60-0E31-8BD8-4C2B-59D1BC132C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52AD3D-2E43-F013-ACCF-F45D82DF32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1A8AC7-0782-E5A7-2758-7E07ADC61C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66CA14-A388-E1FA-C89E-4AD959B3C0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55C3AE-2299-3574-383D-C6780A9EE0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C03CA8-7998-4A5C-AF17-30B0B2BB5346}"/>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8" name="Footer Placeholder 7">
            <a:extLst>
              <a:ext uri="{FF2B5EF4-FFF2-40B4-BE49-F238E27FC236}">
                <a16:creationId xmlns:a16="http://schemas.microsoft.com/office/drawing/2014/main" id="{3B6F86CF-BAB4-F307-18D5-EF8A222083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09BF4D-9BAE-BCE9-C02C-6D25D5D6C8C4}"/>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705186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5A4C-5335-B6EB-EE94-70BB9B94BC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803AA6-D567-9285-5F79-D3819286BA8C}"/>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4" name="Footer Placeholder 3">
            <a:extLst>
              <a:ext uri="{FF2B5EF4-FFF2-40B4-BE49-F238E27FC236}">
                <a16:creationId xmlns:a16="http://schemas.microsoft.com/office/drawing/2014/main" id="{73130FC5-7F2B-9B52-397F-5C4BE04058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7792A8-4864-932D-CB17-6DD96AEEFC1B}"/>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226777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D72B46-D298-985D-0C24-77956738D2C6}"/>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3" name="Footer Placeholder 2">
            <a:extLst>
              <a:ext uri="{FF2B5EF4-FFF2-40B4-BE49-F238E27FC236}">
                <a16:creationId xmlns:a16="http://schemas.microsoft.com/office/drawing/2014/main" id="{1FE6C93F-BDAF-12D0-3169-1C4ACB3F17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859872-AB3F-4F54-7198-7C0AE00BA2FB}"/>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407420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0BE19-C749-AB08-F66F-48252ACC14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1A8B98-CB0C-41EA-D445-84E0A87F5A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EE229-7E22-206B-0785-94D4C77942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AE275E-CD13-580E-78E3-22083A2B52A7}"/>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6" name="Footer Placeholder 5">
            <a:extLst>
              <a:ext uri="{FF2B5EF4-FFF2-40B4-BE49-F238E27FC236}">
                <a16:creationId xmlns:a16="http://schemas.microsoft.com/office/drawing/2014/main" id="{3E8128A4-14FA-E70A-B78E-F3608E816F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FAF001-A64A-CB60-65ED-AFAFDF3D20D0}"/>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125801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2F659-5DB3-3692-2A74-45B91A800D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B77447-7615-AE26-02F3-FAA4344034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E950C8-9FAD-75B5-7CD1-0443955218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A7391B-F72F-150E-E495-763D481A16FD}"/>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6" name="Footer Placeholder 5">
            <a:extLst>
              <a:ext uri="{FF2B5EF4-FFF2-40B4-BE49-F238E27FC236}">
                <a16:creationId xmlns:a16="http://schemas.microsoft.com/office/drawing/2014/main" id="{D7236805-691C-9F03-0C6F-73390FB62C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955C72-AF73-C8B2-54BD-790F25081473}"/>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266442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B8C8E-9194-AA1F-4056-058837941F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689D0C-C717-238B-ED99-FBC04A1766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A8025-0AC4-8AE4-17E9-A68FF1FB1787}"/>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91494220-3E48-5EAE-03E8-696C971CCE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E5B69-7EE0-96F4-FF8F-C9F990783228}"/>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2814322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44BB5E-D1C8-B3D4-1454-99124D6244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0C6E40-216D-FB5D-4018-FB0769BBB4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AB4B87-16AA-4086-EF12-C81034E77D8C}"/>
              </a:ext>
            </a:extLst>
          </p:cNvPr>
          <p:cNvSpPr>
            <a:spLocks noGrp="1"/>
          </p:cNvSpPr>
          <p:nvPr>
            <p:ph type="dt" sz="half" idx="10"/>
          </p:nvPr>
        </p:nvSpPr>
        <p:spPr/>
        <p:txBody>
          <a:body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BD8C2DB6-6ED0-26BC-D351-F4AA5723D7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3AD897-0265-5022-8CD2-1A3635A21496}"/>
              </a:ext>
            </a:extLst>
          </p:cNvPr>
          <p:cNvSpPr>
            <a:spLocks noGrp="1"/>
          </p:cNvSpPr>
          <p:nvPr>
            <p:ph type="sldNum" sz="quarter" idx="12"/>
          </p:nvPr>
        </p:nvSpPr>
        <p:spPr/>
        <p:txBody>
          <a:bodyPr/>
          <a:lstStyle/>
          <a:p>
            <a:fld id="{E5F8919E-EA77-468B-85EF-EA5E98E2A989}" type="slidenum">
              <a:rPr lang="en-US" smtClean="0"/>
              <a:t>‹#›</a:t>
            </a:fld>
            <a:endParaRPr lang="en-US"/>
          </a:p>
        </p:txBody>
      </p:sp>
    </p:spTree>
    <p:extLst>
      <p:ext uri="{BB962C8B-B14F-4D97-AF65-F5344CB8AC3E}">
        <p14:creationId xmlns:p14="http://schemas.microsoft.com/office/powerpoint/2010/main" val="319100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6251A-CF40-36CD-52EA-7DAAD6A027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EE06F2-570B-CF7C-4C85-52EF1E4A1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BC0FB4-2340-7E05-F305-EA2127F89F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D00CC8-D848-42E0-97E8-141233D51A92}" type="datetimeFigureOut">
              <a:rPr lang="en-US" smtClean="0"/>
              <a:t>10/2/2026</a:t>
            </a:fld>
            <a:endParaRPr lang="en-US"/>
          </a:p>
        </p:txBody>
      </p:sp>
      <p:sp>
        <p:nvSpPr>
          <p:cNvPr id="5" name="Footer Placeholder 4">
            <a:extLst>
              <a:ext uri="{FF2B5EF4-FFF2-40B4-BE49-F238E27FC236}">
                <a16:creationId xmlns:a16="http://schemas.microsoft.com/office/drawing/2014/main" id="{1FC5FDBF-A2D4-3A0A-2645-1B23F1D18C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F537D9-F921-F411-56A0-9B109D299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F8919E-EA77-468B-85EF-EA5E98E2A989}" type="slidenum">
              <a:rPr lang="en-US" smtClean="0"/>
              <a:t>‹#›</a:t>
            </a:fld>
            <a:endParaRPr lang="en-US"/>
          </a:p>
        </p:txBody>
      </p:sp>
    </p:spTree>
    <p:extLst>
      <p:ext uri="{BB962C8B-B14F-4D97-AF65-F5344CB8AC3E}">
        <p14:creationId xmlns:p14="http://schemas.microsoft.com/office/powerpoint/2010/main" val="3138242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jpeg"/><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9.sv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7.jpeg"/><Relationship Id="rId7" Type="http://schemas.openxmlformats.org/officeDocument/2006/relationships/diagramColors" Target="../diagrams/colors6.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locator.ice.gov/odls/#/search" TargetMode="Externa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42.png"/><Relationship Id="rId7" Type="http://schemas.openxmlformats.org/officeDocument/2006/relationships/diagramQuickStyle" Target="../diagrams/quickStyle7.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43.png"/><Relationship Id="rId4" Type="http://schemas.microsoft.com/office/2007/relationships/hdphoto" Target="../media/hdphoto1.wdp"/><Relationship Id="rId9" Type="http://schemas.microsoft.com/office/2007/relationships/diagramDrawing" Target="../diagrams/drawing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47.jpeg"/><Relationship Id="rId7" Type="http://schemas.openxmlformats.org/officeDocument/2006/relationships/diagramColors" Target="../diagrams/colors8.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illinoisattorneygeneral.gov/News-Room/Current-News/FINAL%20first%20year%20litigation%20list%20as%20of%201.15.26.pdf?language_id=1"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E88530-EF4D-04CE-CBC7-C1E962E469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00D5E8E-E7CD-68D1-D062-C2E51465000C}"/>
              </a:ext>
            </a:extLst>
          </p:cNvPr>
          <p:cNvSpPr txBox="1"/>
          <p:nvPr/>
        </p:nvSpPr>
        <p:spPr>
          <a:xfrm>
            <a:off x="838200" y="4138163"/>
            <a:ext cx="3687491" cy="210633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700" b="1" dirty="0">
                <a:latin typeface="+mj-lt"/>
                <a:ea typeface="+mj-ea"/>
                <a:cs typeface="+mj-cs"/>
              </a:rPr>
              <a:t>Understanding how immigration realities intersect with IV-D obligations, access, and enforcement</a:t>
            </a:r>
          </a:p>
        </p:txBody>
      </p:sp>
      <p:pic>
        <p:nvPicPr>
          <p:cNvPr id="3" name="Picture 2">
            <a:extLst>
              <a:ext uri="{FF2B5EF4-FFF2-40B4-BE49-F238E27FC236}">
                <a16:creationId xmlns:a16="http://schemas.microsoft.com/office/drawing/2014/main" id="{915D9F34-959C-31C9-3C88-63C2E918BDED}"/>
              </a:ext>
            </a:extLst>
          </p:cNvPr>
          <p:cNvPicPr>
            <a:picLocks noChangeAspect="1"/>
          </p:cNvPicPr>
          <p:nvPr/>
        </p:nvPicPr>
        <p:blipFill>
          <a:blip r:embed="rId3"/>
          <a:srcRect t="9558" r="-1" b="1378"/>
          <a:stretch>
            <a:fillRect/>
          </a:stretch>
        </p:blipFill>
        <p:spPr>
          <a:xfrm>
            <a:off x="-2" y="10"/>
            <a:ext cx="12192002" cy="3428990"/>
          </a:xfrm>
          <a:prstGeom prst="rect">
            <a:avLst/>
          </a:prstGeom>
        </p:spPr>
      </p:pic>
      <p:grpSp>
        <p:nvGrpSpPr>
          <p:cNvPr id="53" name="Group 52">
            <a:extLst>
              <a:ext uri="{FF2B5EF4-FFF2-40B4-BE49-F238E27FC236}">
                <a16:creationId xmlns:a16="http://schemas.microsoft.com/office/drawing/2014/main" id="{5EC81CC9-EAC3-3907-9268-3A583E3B63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00" y="3401858"/>
            <a:ext cx="12207200" cy="123363"/>
            <a:chOff x="-5025" y="6737718"/>
            <a:chExt cx="12207200" cy="123363"/>
          </a:xfrm>
        </p:grpSpPr>
        <p:sp>
          <p:nvSpPr>
            <p:cNvPr id="54" name="Rectangle 53">
              <a:extLst>
                <a:ext uri="{FF2B5EF4-FFF2-40B4-BE49-F238E27FC236}">
                  <a16:creationId xmlns:a16="http://schemas.microsoft.com/office/drawing/2014/main" id="{665915B0-4647-B7BB-3CDF-D62A16FCB0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EA416CD1-48B0-ADCA-33F6-A12FBD9EE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TextBox 1">
            <a:extLst>
              <a:ext uri="{FF2B5EF4-FFF2-40B4-BE49-F238E27FC236}">
                <a16:creationId xmlns:a16="http://schemas.microsoft.com/office/drawing/2014/main" id="{74BE783D-351F-44A6-7298-8FA6793793CA}"/>
              </a:ext>
            </a:extLst>
          </p:cNvPr>
          <p:cNvGraphicFramePr/>
          <p:nvPr>
            <p:extLst>
              <p:ext uri="{D42A27DB-BD31-4B8C-83A1-F6EECF244321}">
                <p14:modId xmlns:p14="http://schemas.microsoft.com/office/powerpoint/2010/main" val="2480818384"/>
              </p:ext>
            </p:extLst>
          </p:nvPr>
        </p:nvGraphicFramePr>
        <p:xfrm>
          <a:off x="5341546" y="4088724"/>
          <a:ext cx="6012254" cy="2171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6512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AA67C3D-6D28-4C64-81F8-295FC9396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30" name="Freeform: Shape 29">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2" name="Freeform: Shape 31">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a:extLst>
              <a:ext uri="{FF2B5EF4-FFF2-40B4-BE49-F238E27FC236}">
                <a16:creationId xmlns:a16="http://schemas.microsoft.com/office/drawing/2014/main" id="{B7C20F1E-6BD0-7C77-C395-199AB4412A29}"/>
              </a:ext>
            </a:extLst>
          </p:cNvPr>
          <p:cNvPicPr>
            <a:picLocks noChangeAspect="1"/>
          </p:cNvPicPr>
          <p:nvPr/>
        </p:nvPicPr>
        <p:blipFill>
          <a:blip r:embed="rId3"/>
          <a:srcRect t="5984" r="2" b="40466"/>
          <a:stretch>
            <a:fillRect/>
          </a:stretch>
        </p:blipFill>
        <p:spPr>
          <a:xfrm>
            <a:off x="2664294" y="-1"/>
            <a:ext cx="9526226" cy="3405188"/>
          </a:xfrm>
          <a:custGeom>
            <a:avLst/>
            <a:gdLst/>
            <a:ahLst/>
            <a:cxnLst/>
            <a:rect l="l" t="t" r="r" b="b"/>
            <a:pathLst>
              <a:path w="9526226" h="3405188">
                <a:moveTo>
                  <a:pt x="1617925" y="0"/>
                </a:moveTo>
                <a:lnTo>
                  <a:pt x="2711158" y="0"/>
                </a:lnTo>
                <a:lnTo>
                  <a:pt x="3027357" y="0"/>
                </a:lnTo>
                <a:lnTo>
                  <a:pt x="3491324" y="0"/>
                </a:lnTo>
                <a:lnTo>
                  <a:pt x="5200853" y="0"/>
                </a:lnTo>
                <a:lnTo>
                  <a:pt x="9526226" y="0"/>
                </a:lnTo>
                <a:lnTo>
                  <a:pt x="9526226" y="3405188"/>
                </a:lnTo>
                <a:lnTo>
                  <a:pt x="0" y="3405188"/>
                </a:lnTo>
                <a:lnTo>
                  <a:pt x="1596" y="3337395"/>
                </a:lnTo>
                <a:cubicBezTo>
                  <a:pt x="68390" y="1928213"/>
                  <a:pt x="632836" y="708413"/>
                  <a:pt x="1595801" y="14997"/>
                </a:cubicBezTo>
                <a:close/>
              </a:path>
            </a:pathLst>
          </a:custGeom>
        </p:spPr>
      </p:pic>
      <p:sp>
        <p:nvSpPr>
          <p:cNvPr id="34" name="Freeform: Shape 33">
            <a:extLst>
              <a:ext uri="{FF2B5EF4-FFF2-40B4-BE49-F238E27FC236}">
                <a16:creationId xmlns:a16="http://schemas.microsoft.com/office/drawing/2014/main" id="{74283919-7E00-4FC2-BFC9-3F56E5880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4294" y="0"/>
            <a:ext cx="1953741" cy="3405188"/>
          </a:xfrm>
          <a:custGeom>
            <a:avLst/>
            <a:gdLst>
              <a:gd name="connsiteX0" fmla="*/ 340960 w 1953741"/>
              <a:gd name="connsiteY0" fmla="*/ 0 h 3405188"/>
              <a:gd name="connsiteX1" fmla="*/ 0 w 1953741"/>
              <a:gd name="connsiteY1" fmla="*/ 0 h 3405188"/>
              <a:gd name="connsiteX2" fmla="*/ 0 w 1953741"/>
              <a:gd name="connsiteY2" fmla="*/ 1 h 3405188"/>
              <a:gd name="connsiteX3" fmla="*/ 121075 w 1953741"/>
              <a:gd name="connsiteY3" fmla="*/ 1 h 3405188"/>
              <a:gd name="connsiteX4" fmla="*/ 143661 w 1953741"/>
              <a:gd name="connsiteY4" fmla="*/ 14998 h 3405188"/>
              <a:gd name="connsiteX5" fmla="*/ 1771120 w 1953741"/>
              <a:gd name="connsiteY5" fmla="*/ 3337396 h 3405188"/>
              <a:gd name="connsiteX6" fmla="*/ 1772750 w 1953741"/>
              <a:gd name="connsiteY6" fmla="*/ 3405188 h 3405188"/>
              <a:gd name="connsiteX7" fmla="*/ 1953741 w 1953741"/>
              <a:gd name="connsiteY7" fmla="*/ 3405188 h 3405188"/>
              <a:gd name="connsiteX8" fmla="*/ 1937324 w 1953741"/>
              <a:gd name="connsiteY8" fmla="*/ 3058183 h 3405188"/>
              <a:gd name="connsiteX9" fmla="*/ 363084 w 1953741"/>
              <a:gd name="connsiteY9" fmla="*/ 14997 h 34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741" h="3405188">
                <a:moveTo>
                  <a:pt x="340960" y="0"/>
                </a:moveTo>
                <a:lnTo>
                  <a:pt x="0" y="0"/>
                </a:lnTo>
                <a:lnTo>
                  <a:pt x="0" y="1"/>
                </a:lnTo>
                <a:lnTo>
                  <a:pt x="121075" y="1"/>
                </a:lnTo>
                <a:lnTo>
                  <a:pt x="143661" y="14998"/>
                </a:lnTo>
                <a:cubicBezTo>
                  <a:pt x="1126713" y="708414"/>
                  <a:pt x="1702933" y="1928214"/>
                  <a:pt x="1771120" y="3337396"/>
                </a:cubicBezTo>
                <a:lnTo>
                  <a:pt x="1772750" y="3405188"/>
                </a:lnTo>
                <a:lnTo>
                  <a:pt x="1953741" y="3405188"/>
                </a:lnTo>
                <a:lnTo>
                  <a:pt x="1937324" y="3058183"/>
                </a:lnTo>
                <a:cubicBezTo>
                  <a:pt x="1813464" y="1767912"/>
                  <a:pt x="1261851" y="662186"/>
                  <a:pt x="36308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pen on a piece of paper&#10;&#10;AI-generated content may be incorrect.">
            <a:extLst>
              <a:ext uri="{FF2B5EF4-FFF2-40B4-BE49-F238E27FC236}">
                <a16:creationId xmlns:a16="http://schemas.microsoft.com/office/drawing/2014/main" id="{25EEC384-E9B6-D13F-87B8-E8EF697728BF}"/>
              </a:ext>
            </a:extLst>
          </p:cNvPr>
          <p:cNvPicPr>
            <a:picLocks noChangeAspect="1"/>
          </p:cNvPicPr>
          <p:nvPr/>
        </p:nvPicPr>
        <p:blipFill>
          <a:blip r:embed="rId4"/>
          <a:srcRect r="-1" b="36486"/>
          <a:stretch>
            <a:fillRect/>
          </a:stretch>
        </p:blipFill>
        <p:spPr>
          <a:xfrm>
            <a:off x="2660676" y="3452815"/>
            <a:ext cx="9531324" cy="3405187"/>
          </a:xfrm>
          <a:custGeom>
            <a:avLst/>
            <a:gdLst/>
            <a:ahLst/>
            <a:cxnLst/>
            <a:rect l="l" t="t" r="r" b="b"/>
            <a:pathLst>
              <a:path w="9531324" h="3405187">
                <a:moveTo>
                  <a:pt x="3977" y="0"/>
                </a:moveTo>
                <a:lnTo>
                  <a:pt x="9531324" y="0"/>
                </a:lnTo>
                <a:lnTo>
                  <a:pt x="9531324" y="3405187"/>
                </a:lnTo>
                <a:lnTo>
                  <a:pt x="5205951" y="3405187"/>
                </a:lnTo>
                <a:lnTo>
                  <a:pt x="3496422" y="3405187"/>
                </a:lnTo>
                <a:lnTo>
                  <a:pt x="3032455" y="3405187"/>
                </a:lnTo>
                <a:lnTo>
                  <a:pt x="2716256" y="3405187"/>
                </a:lnTo>
                <a:lnTo>
                  <a:pt x="2502754" y="3405187"/>
                </a:lnTo>
                <a:lnTo>
                  <a:pt x="2390998" y="3327786"/>
                </a:lnTo>
                <a:cubicBezTo>
                  <a:pt x="2217180" y="3200295"/>
                  <a:pt x="2046553" y="3062584"/>
                  <a:pt x="1874350" y="2922001"/>
                </a:cubicBezTo>
                <a:cubicBezTo>
                  <a:pt x="928725" y="2150026"/>
                  <a:pt x="0" y="1516318"/>
                  <a:pt x="0" y="168843"/>
                </a:cubicBezTo>
                <a:close/>
              </a:path>
            </a:pathLst>
          </a:custGeom>
        </p:spPr>
      </p:pic>
      <p:sp>
        <p:nvSpPr>
          <p:cNvPr id="36" name="Freeform: Shape 35">
            <a:extLst>
              <a:ext uri="{FF2B5EF4-FFF2-40B4-BE49-F238E27FC236}">
                <a16:creationId xmlns:a16="http://schemas.microsoft.com/office/drawing/2014/main" id="{2217FF4A-5EDF-43B7-90EE-BDD9F1E9E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0676" y="3452813"/>
            <a:ext cx="2740990" cy="3405187"/>
          </a:xfrm>
          <a:custGeom>
            <a:avLst/>
            <a:gdLst>
              <a:gd name="connsiteX0" fmla="*/ 2737014 w 2740990"/>
              <a:gd name="connsiteY0" fmla="*/ 0 h 3405187"/>
              <a:gd name="connsiteX1" fmla="*/ 2550901 w 2740990"/>
              <a:gd name="connsiteY1" fmla="*/ 0 h 3405187"/>
              <a:gd name="connsiteX2" fmla="*/ 2554960 w 2740990"/>
              <a:gd name="connsiteY2" fmla="*/ 168844 h 3405187"/>
              <a:gd name="connsiteX3" fmla="*/ 641512 w 2740990"/>
              <a:gd name="connsiteY3" fmla="*/ 2922002 h 3405187"/>
              <a:gd name="connsiteX4" fmla="*/ 114085 w 2740990"/>
              <a:gd name="connsiteY4" fmla="*/ 3327787 h 3405187"/>
              <a:gd name="connsiteX5" fmla="*/ 0 w 2740990"/>
              <a:gd name="connsiteY5" fmla="*/ 3405187 h 3405187"/>
              <a:gd name="connsiteX6" fmla="*/ 24734 w 2740990"/>
              <a:gd name="connsiteY6" fmla="*/ 3405187 h 3405187"/>
              <a:gd name="connsiteX7" fmla="*/ 238236 w 2740990"/>
              <a:gd name="connsiteY7" fmla="*/ 3405187 h 3405187"/>
              <a:gd name="connsiteX8" fmla="*/ 349992 w 2740990"/>
              <a:gd name="connsiteY8" fmla="*/ 3327786 h 3405187"/>
              <a:gd name="connsiteX9" fmla="*/ 866640 w 2740990"/>
              <a:gd name="connsiteY9" fmla="*/ 2922001 h 3405187"/>
              <a:gd name="connsiteX10" fmla="*/ 2740990 w 2740990"/>
              <a:gd name="connsiteY10" fmla="*/ 168843 h 340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0990" h="3405187">
                <a:moveTo>
                  <a:pt x="2737014" y="0"/>
                </a:moveTo>
                <a:lnTo>
                  <a:pt x="2550901" y="0"/>
                </a:lnTo>
                <a:lnTo>
                  <a:pt x="2554960" y="168844"/>
                </a:lnTo>
                <a:cubicBezTo>
                  <a:pt x="2554960" y="1516319"/>
                  <a:pt x="1606862" y="2150027"/>
                  <a:pt x="641512" y="2922002"/>
                </a:cubicBezTo>
                <a:cubicBezTo>
                  <a:pt x="465716" y="3062585"/>
                  <a:pt x="291530" y="3200296"/>
                  <a:pt x="114085" y="3327787"/>
                </a:cubicBezTo>
                <a:lnTo>
                  <a:pt x="0" y="3405187"/>
                </a:lnTo>
                <a:lnTo>
                  <a:pt x="24734" y="3405187"/>
                </a:lnTo>
                <a:lnTo>
                  <a:pt x="238236" y="3405187"/>
                </a:lnTo>
                <a:lnTo>
                  <a:pt x="349992" y="3327786"/>
                </a:lnTo>
                <a:cubicBezTo>
                  <a:pt x="523810" y="3200295"/>
                  <a:pt x="694437" y="3062584"/>
                  <a:pt x="866640" y="2922001"/>
                </a:cubicBezTo>
                <a:cubicBezTo>
                  <a:pt x="1812265" y="2150026"/>
                  <a:pt x="2740990" y="1516318"/>
                  <a:pt x="2740990" y="16884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4" name="TextBox 1">
            <a:extLst>
              <a:ext uri="{FF2B5EF4-FFF2-40B4-BE49-F238E27FC236}">
                <a16:creationId xmlns:a16="http://schemas.microsoft.com/office/drawing/2014/main" id="{04C243DD-66A9-0E18-D1A8-E25966D63B37}"/>
              </a:ext>
            </a:extLst>
          </p:cNvPr>
          <p:cNvGraphicFramePr/>
          <p:nvPr>
            <p:extLst>
              <p:ext uri="{D42A27DB-BD31-4B8C-83A1-F6EECF244321}">
                <p14:modId xmlns:p14="http://schemas.microsoft.com/office/powerpoint/2010/main" val="3299352176"/>
              </p:ext>
            </p:extLst>
          </p:nvPr>
        </p:nvGraphicFramePr>
        <p:xfrm>
          <a:off x="614464" y="-362043"/>
          <a:ext cx="10515600" cy="41768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61046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631C1A-FECD-CE25-85D1-4132491D0B91}"/>
              </a:ext>
            </a:extLst>
          </p:cNvPr>
          <p:cNvPicPr>
            <a:picLocks noChangeAspect="1"/>
          </p:cNvPicPr>
          <p:nvPr/>
        </p:nvPicPr>
        <p:blipFill>
          <a:blip r:embed="rId3"/>
          <a:srcRect r="9091" b="9091"/>
          <a:stretch>
            <a:fillRect/>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3388B1A3-D151-07D8-B3ED-F3FB40E35978}"/>
              </a:ext>
            </a:extLst>
          </p:cNvPr>
          <p:cNvSpPr txBox="1"/>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600"/>
              </a:spcAft>
            </a:pPr>
            <a:r>
              <a:rPr lang="en-US" sz="2400" dirty="0">
                <a:latin typeface="ADLaM Display" panose="02010000000000000000" pitchFamily="2" charset="0"/>
                <a:ea typeface="ADLaM Display" panose="02010000000000000000" pitchFamily="2" charset="0"/>
                <a:cs typeface="ADLaM Display" panose="02010000000000000000" pitchFamily="2" charset="0"/>
              </a:rPr>
              <a:t>POLL: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sz="1900" dirty="0">
                <a:latin typeface="ADLaM Display" panose="02010000000000000000" pitchFamily="2" charset="0"/>
                <a:ea typeface="ADLaM Display" panose="02010000000000000000" pitchFamily="2" charset="0"/>
                <a:cs typeface="ADLaM Display" panose="02010000000000000000" pitchFamily="2" charset="0"/>
              </a:rPr>
              <a:t>Which issue do you encounter most often in your cases?</a:t>
            </a:r>
          </a:p>
          <a:p>
            <a:pPr indent="-228600">
              <a:lnSpc>
                <a:spcPct val="90000"/>
              </a:lnSpc>
              <a:spcAft>
                <a:spcPts val="600"/>
              </a:spcAft>
              <a:buFont typeface="Arial" panose="020B0604020202020204" pitchFamily="34" charset="0"/>
              <a:buChar char="•"/>
            </a:pPr>
            <a:endParaRPr lang="en-US" sz="1900" dirty="0">
              <a:latin typeface="ADLaM Display" panose="02010000000000000000" pitchFamily="2" charset="0"/>
              <a:ea typeface="ADLaM Display" panose="02010000000000000000" pitchFamily="2" charset="0"/>
              <a:cs typeface="ADLaM Display" panose="02010000000000000000" pitchFamily="2" charset="0"/>
            </a:endParaRPr>
          </a:p>
          <a:p>
            <a:pPr indent="-228600">
              <a:lnSpc>
                <a:spcPct val="90000"/>
              </a:lnSpc>
              <a:spcAft>
                <a:spcPts val="600"/>
              </a:spcAft>
              <a:buFont typeface="Arial" panose="020B0604020202020204" pitchFamily="34" charset="0"/>
              <a:buChar char="•"/>
            </a:pPr>
            <a:r>
              <a:rPr lang="en-US" sz="1900" dirty="0">
                <a:latin typeface="ADLaM Display" panose="02010000000000000000" pitchFamily="2" charset="0"/>
                <a:ea typeface="ADLaM Display" panose="02010000000000000000" pitchFamily="2" charset="0"/>
                <a:cs typeface="ADLaM Display" panose="02010000000000000000" pitchFamily="2" charset="0"/>
              </a:rPr>
              <a:t>Missed court appearances</a:t>
            </a:r>
          </a:p>
          <a:p>
            <a:pPr indent="-228600">
              <a:lnSpc>
                <a:spcPct val="90000"/>
              </a:lnSpc>
              <a:spcAft>
                <a:spcPts val="600"/>
              </a:spcAft>
              <a:buFont typeface="Arial" panose="020B0604020202020204" pitchFamily="34" charset="0"/>
              <a:buChar char="•"/>
            </a:pPr>
            <a:r>
              <a:rPr lang="en-US" sz="1900" dirty="0">
                <a:latin typeface="ADLaM Display" panose="02010000000000000000" pitchFamily="2" charset="0"/>
                <a:ea typeface="ADLaM Display" panose="02010000000000000000" pitchFamily="2" charset="0"/>
                <a:cs typeface="ADLaM Display" panose="02010000000000000000" pitchFamily="2" charset="0"/>
              </a:rPr>
              <a:t>Difficulty locating parties</a:t>
            </a:r>
          </a:p>
          <a:p>
            <a:pPr indent="-228600">
              <a:lnSpc>
                <a:spcPct val="90000"/>
              </a:lnSpc>
              <a:spcAft>
                <a:spcPts val="600"/>
              </a:spcAft>
              <a:buFont typeface="Arial" panose="020B0604020202020204" pitchFamily="34" charset="0"/>
              <a:buChar char="•"/>
            </a:pPr>
            <a:r>
              <a:rPr lang="en-US" sz="1900" dirty="0">
                <a:latin typeface="ADLaM Display" panose="02010000000000000000" pitchFamily="2" charset="0"/>
                <a:ea typeface="ADLaM Display" panose="02010000000000000000" pitchFamily="2" charset="0"/>
                <a:cs typeface="ADLaM Display" panose="02010000000000000000" pitchFamily="2" charset="0"/>
              </a:rPr>
              <a:t>Inconsistent employment</a:t>
            </a:r>
          </a:p>
          <a:p>
            <a:pPr indent="-228600">
              <a:lnSpc>
                <a:spcPct val="90000"/>
              </a:lnSpc>
              <a:spcAft>
                <a:spcPts val="600"/>
              </a:spcAft>
              <a:buFont typeface="Arial" panose="020B0604020202020204" pitchFamily="34" charset="0"/>
              <a:buChar char="•"/>
            </a:pPr>
            <a:r>
              <a:rPr lang="en-US" sz="1900" dirty="0">
                <a:latin typeface="ADLaM Display" panose="02010000000000000000" pitchFamily="2" charset="0"/>
                <a:ea typeface="ADLaM Display" panose="02010000000000000000" pitchFamily="2" charset="0"/>
                <a:cs typeface="ADLaM Display" panose="02010000000000000000" pitchFamily="2" charset="0"/>
              </a:rPr>
              <a:t>Communication barriers</a:t>
            </a:r>
          </a:p>
          <a:p>
            <a:pPr indent="-228600">
              <a:lnSpc>
                <a:spcPct val="90000"/>
              </a:lnSpc>
              <a:spcAft>
                <a:spcPts val="600"/>
              </a:spcAft>
              <a:buFont typeface="Arial" panose="020B0604020202020204" pitchFamily="34" charset="0"/>
              <a:buChar char="•"/>
            </a:pPr>
            <a:r>
              <a:rPr lang="en-US" sz="1900" dirty="0">
                <a:latin typeface="ADLaM Display" panose="02010000000000000000" pitchFamily="2" charset="0"/>
                <a:ea typeface="ADLaM Display" panose="02010000000000000000" pitchFamily="2" charset="0"/>
                <a:cs typeface="ADLaM Display" panose="02010000000000000000" pitchFamily="2" charset="0"/>
              </a:rPr>
              <a:t>Case inactivity</a:t>
            </a:r>
          </a:p>
        </p:txBody>
      </p:sp>
    </p:spTree>
    <p:extLst>
      <p:ext uri="{BB962C8B-B14F-4D97-AF65-F5344CB8AC3E}">
        <p14:creationId xmlns:p14="http://schemas.microsoft.com/office/powerpoint/2010/main" val="1056931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741A50-80A6-DAFF-3A06-AF3795D8580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Picture 4">
            <a:extLst>
              <a:ext uri="{FF2B5EF4-FFF2-40B4-BE49-F238E27FC236}">
                <a16:creationId xmlns:a16="http://schemas.microsoft.com/office/drawing/2014/main" id="{5A627207-003A-410B-0AC9-B15A4484481D}"/>
              </a:ext>
            </a:extLst>
          </p:cNvPr>
          <p:cNvPicPr>
            <a:picLocks noChangeAspect="1"/>
          </p:cNvPicPr>
          <p:nvPr/>
        </p:nvPicPr>
        <p:blipFill>
          <a:blip r:embed="rId3"/>
          <a:srcRect l="16463" r="8537" b="-1"/>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1"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4" name="TextBox 1">
            <a:extLst>
              <a:ext uri="{FF2B5EF4-FFF2-40B4-BE49-F238E27FC236}">
                <a16:creationId xmlns:a16="http://schemas.microsoft.com/office/drawing/2014/main" id="{7CBEAF43-CD90-3EEA-6F3B-A1253179A381}"/>
              </a:ext>
            </a:extLst>
          </p:cNvPr>
          <p:cNvGraphicFramePr/>
          <p:nvPr>
            <p:extLst>
              <p:ext uri="{D42A27DB-BD31-4B8C-83A1-F6EECF244321}">
                <p14:modId xmlns:p14="http://schemas.microsoft.com/office/powerpoint/2010/main" val="1716192679"/>
              </p:ext>
            </p:extLst>
          </p:nvPr>
        </p:nvGraphicFramePr>
        <p:xfrm>
          <a:off x="147196" y="921125"/>
          <a:ext cx="6084366" cy="52558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1161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C55F0BA-7D8B-4753-AB68-D54E59A24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2152BE1-655B-DD99-DA0E-16B214310F3D}"/>
              </a:ext>
            </a:extLst>
          </p:cNvPr>
          <p:cNvSpPr txBox="1"/>
          <p:nvPr/>
        </p:nvSpPr>
        <p:spPr>
          <a:xfrm>
            <a:off x="860524" y="4081486"/>
            <a:ext cx="10464734" cy="1314159"/>
          </a:xfrm>
          <a:prstGeom prst="rect">
            <a:avLst/>
          </a:prstGeom>
          <a:noFill/>
        </p:spPr>
        <p:txBody>
          <a:bodyPr vert="horz" lIns="91440" tIns="45720" rIns="91440" bIns="45720" rtlCol="0" anchor="b">
            <a:normAutofit/>
          </a:bodyPr>
          <a:lstStyle/>
          <a:p>
            <a:pPr algn="ctr">
              <a:lnSpc>
                <a:spcPct val="90000"/>
              </a:lnSpc>
              <a:spcBef>
                <a:spcPct val="0"/>
              </a:spcBef>
              <a:spcAft>
                <a:spcPts val="600"/>
              </a:spcAft>
            </a:pPr>
            <a:r>
              <a:rPr lang="en-US" sz="5200" b="1" dirty="0">
                <a:latin typeface="+mj-lt"/>
                <a:ea typeface="+mj-ea"/>
                <a:cs typeface="+mj-cs"/>
              </a:rPr>
              <a:t>NATURALIZATION ACT OF 1790</a:t>
            </a:r>
          </a:p>
        </p:txBody>
      </p:sp>
      <p:pic>
        <p:nvPicPr>
          <p:cNvPr id="3" name="Picture 2">
            <a:extLst>
              <a:ext uri="{FF2B5EF4-FFF2-40B4-BE49-F238E27FC236}">
                <a16:creationId xmlns:a16="http://schemas.microsoft.com/office/drawing/2014/main" id="{BAC6CA2C-2DA7-6A69-EFD6-8D538B82732F}"/>
              </a:ext>
            </a:extLst>
          </p:cNvPr>
          <p:cNvPicPr>
            <a:picLocks noChangeAspect="1"/>
          </p:cNvPicPr>
          <p:nvPr/>
        </p:nvPicPr>
        <p:blipFill>
          <a:blip r:embed="rId3"/>
          <a:srcRect r="2" b="3761"/>
          <a:stretch>
            <a:fillRect/>
          </a:stretch>
        </p:blipFill>
        <p:spPr>
          <a:xfrm>
            <a:off x="2733778" y="166651"/>
            <a:ext cx="6777732" cy="3733675"/>
          </a:xfrm>
          <a:prstGeom prst="rect">
            <a:avLst/>
          </a:prstGeom>
          <a:effectLst/>
        </p:spPr>
      </p:pic>
    </p:spTree>
    <p:extLst>
      <p:ext uri="{BB962C8B-B14F-4D97-AF65-F5344CB8AC3E}">
        <p14:creationId xmlns:p14="http://schemas.microsoft.com/office/powerpoint/2010/main" val="2409344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1BF99C3-688C-DF3D-51CF-6574825A3439}"/>
              </a:ext>
            </a:extLst>
          </p:cNvPr>
          <p:cNvPicPr>
            <a:picLocks noChangeAspect="1"/>
          </p:cNvPicPr>
          <p:nvPr/>
        </p:nvPicPr>
        <p:blipFill>
          <a:blip r:embed="rId3"/>
          <a:srcRect t="4891" r="2" b="4092"/>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extBox 1">
            <a:extLst>
              <a:ext uri="{FF2B5EF4-FFF2-40B4-BE49-F238E27FC236}">
                <a16:creationId xmlns:a16="http://schemas.microsoft.com/office/drawing/2014/main" id="{78C731E6-C95B-E514-2C2E-037143172A3C}"/>
              </a:ext>
            </a:extLst>
          </p:cNvPr>
          <p:cNvSpPr txBox="1"/>
          <p:nvPr/>
        </p:nvSpPr>
        <p:spPr>
          <a:xfrm>
            <a:off x="6343650" y="3962400"/>
            <a:ext cx="5505814" cy="169040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1882 CHINESE EXCLUSION ACT</a:t>
            </a:r>
          </a:p>
        </p:txBody>
      </p:sp>
      <p:pic>
        <p:nvPicPr>
          <p:cNvPr id="4" name="Picture 3">
            <a:extLst>
              <a:ext uri="{FF2B5EF4-FFF2-40B4-BE49-F238E27FC236}">
                <a16:creationId xmlns:a16="http://schemas.microsoft.com/office/drawing/2014/main" id="{C3EB81EF-E46E-2265-21FF-E40DFA8AFAE1}"/>
              </a:ext>
            </a:extLst>
          </p:cNvPr>
          <p:cNvPicPr>
            <a:picLocks noChangeAspect="1"/>
          </p:cNvPicPr>
          <p:nvPr/>
        </p:nvPicPr>
        <p:blipFill>
          <a:blip r:embed="rId4"/>
          <a:srcRect l="10894" r="11494" b="-1"/>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3499057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9C12AC2-E884-4FB9-51BF-FEC0F9C2D2DF}"/>
              </a:ext>
            </a:extLst>
          </p:cNvPr>
          <p:cNvSpPr txBox="1"/>
          <p:nvPr/>
        </p:nvSpPr>
        <p:spPr>
          <a:xfrm>
            <a:off x="717421" y="1967266"/>
            <a:ext cx="3272687"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rgbClr val="FFFFFF"/>
                </a:solidFill>
                <a:latin typeface="+mj-lt"/>
                <a:ea typeface="+mj-ea"/>
                <a:cs typeface="+mj-cs"/>
              </a:rPr>
              <a:t>1924 IMMIGRATION ACT</a:t>
            </a:r>
          </a:p>
        </p:txBody>
      </p:sp>
      <p:pic>
        <p:nvPicPr>
          <p:cNvPr id="3" name="Picture 2">
            <a:extLst>
              <a:ext uri="{FF2B5EF4-FFF2-40B4-BE49-F238E27FC236}">
                <a16:creationId xmlns:a16="http://schemas.microsoft.com/office/drawing/2014/main" id="{A8B7B0E0-ED41-6817-21B2-5A8737DF6335}"/>
              </a:ext>
            </a:extLst>
          </p:cNvPr>
          <p:cNvPicPr>
            <a:picLocks noChangeAspect="1"/>
          </p:cNvPicPr>
          <p:nvPr/>
        </p:nvPicPr>
        <p:blipFill>
          <a:blip r:embed="rId3"/>
          <a:stretch>
            <a:fillRect/>
          </a:stretch>
        </p:blipFill>
        <p:spPr>
          <a:xfrm>
            <a:off x="4777316" y="952880"/>
            <a:ext cx="6780700" cy="4949911"/>
          </a:xfrm>
          <a:prstGeom prst="rect">
            <a:avLst/>
          </a:prstGeom>
        </p:spPr>
      </p:pic>
    </p:spTree>
    <p:extLst>
      <p:ext uri="{BB962C8B-B14F-4D97-AF65-F5344CB8AC3E}">
        <p14:creationId xmlns:p14="http://schemas.microsoft.com/office/powerpoint/2010/main" val="2008017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03C36E-10E3-5EE3-65EC-4479E011B906}"/>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37F5562-CF91-1AF8-FA64-41E48E7F2EF3}"/>
              </a:ext>
            </a:extLst>
          </p:cNvPr>
          <p:cNvPicPr>
            <a:picLocks noChangeAspect="1"/>
          </p:cNvPicPr>
          <p:nvPr/>
        </p:nvPicPr>
        <p:blipFill>
          <a:blip r:embed="rId3"/>
          <a:srcRect r="2" b="8983"/>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extBox 1">
            <a:extLst>
              <a:ext uri="{FF2B5EF4-FFF2-40B4-BE49-F238E27FC236}">
                <a16:creationId xmlns:a16="http://schemas.microsoft.com/office/drawing/2014/main" id="{EEA2C3A5-6687-3AE1-3538-F392010ED763}"/>
              </a:ext>
            </a:extLst>
          </p:cNvPr>
          <p:cNvSpPr txBox="1"/>
          <p:nvPr/>
        </p:nvSpPr>
        <p:spPr>
          <a:xfrm>
            <a:off x="6272743" y="3677217"/>
            <a:ext cx="6020164" cy="169040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400" b="1" kern="1200" dirty="0">
                <a:solidFill>
                  <a:schemeClr val="tx1"/>
                </a:solidFill>
                <a:latin typeface="+mj-lt"/>
                <a:ea typeface="+mj-ea"/>
                <a:cs typeface="+mj-cs"/>
              </a:rPr>
              <a:t>HART-CELLER IMMIGRATION AMENDMENTS ACT OF 1965</a:t>
            </a:r>
          </a:p>
        </p:txBody>
      </p:sp>
      <p:pic>
        <p:nvPicPr>
          <p:cNvPr id="5" name="Picture 4">
            <a:extLst>
              <a:ext uri="{FF2B5EF4-FFF2-40B4-BE49-F238E27FC236}">
                <a16:creationId xmlns:a16="http://schemas.microsoft.com/office/drawing/2014/main" id="{F6884B6C-1635-F293-B17A-22012B2DE094}"/>
              </a:ext>
            </a:extLst>
          </p:cNvPr>
          <p:cNvPicPr>
            <a:picLocks noChangeAspect="1"/>
          </p:cNvPicPr>
          <p:nvPr/>
        </p:nvPicPr>
        <p:blipFill>
          <a:blip r:embed="rId4"/>
          <a:srcRect l="23789" r="-1" b="-1"/>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178614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BB2050-EA81-141E-BE7D-6C5FFC0EC1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CDE6A8-15E1-A0AD-9008-0407D345549E}"/>
              </a:ext>
            </a:extLst>
          </p:cNvPr>
          <p:cNvSpPr txBox="1"/>
          <p:nvPr/>
        </p:nvSpPr>
        <p:spPr>
          <a:xfrm>
            <a:off x="0" y="4992129"/>
            <a:ext cx="6096000" cy="989571"/>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000" kern="1200" dirty="0">
                <a:solidFill>
                  <a:schemeClr val="tx1"/>
                </a:solidFill>
                <a:ea typeface="+mj-ea"/>
                <a:cs typeface="+mj-cs"/>
              </a:rPr>
              <a:t>Illegal Immigration Reform and Immigrant Responsibility Act of 1996 (IIRIRA</a:t>
            </a:r>
            <a:r>
              <a:rPr lang="en-US" sz="1400" kern="1200" dirty="0">
                <a:solidFill>
                  <a:schemeClr val="tx1"/>
                </a:solidFill>
                <a:ea typeface="+mj-ea"/>
                <a:cs typeface="+mj-cs"/>
              </a:rPr>
              <a:t>)</a:t>
            </a:r>
          </a:p>
        </p:txBody>
      </p:sp>
      <p:sp>
        <p:nvSpPr>
          <p:cNvPr id="4" name="TextBox 3">
            <a:extLst>
              <a:ext uri="{FF2B5EF4-FFF2-40B4-BE49-F238E27FC236}">
                <a16:creationId xmlns:a16="http://schemas.microsoft.com/office/drawing/2014/main" id="{F37E7CD8-EBE8-5812-C6B4-0EFFEABA1262}"/>
              </a:ext>
            </a:extLst>
          </p:cNvPr>
          <p:cNvSpPr txBox="1"/>
          <p:nvPr/>
        </p:nvSpPr>
        <p:spPr>
          <a:xfrm>
            <a:off x="7354958" y="4992129"/>
            <a:ext cx="3833190" cy="989571"/>
          </a:xfrm>
          <a:prstGeom prst="rect">
            <a:avLst/>
          </a:prstGeom>
        </p:spPr>
        <p:txBody>
          <a:bodyPr vert="horz" lIns="91440" tIns="45720" rIns="91440" bIns="45720" rtlCol="0">
            <a:normAutofit/>
          </a:bodyPr>
          <a:lstStyle/>
          <a:p>
            <a:pPr algn="r">
              <a:lnSpc>
                <a:spcPct val="90000"/>
              </a:lnSpc>
              <a:spcBef>
                <a:spcPts val="1000"/>
              </a:spcBef>
            </a:pPr>
            <a:r>
              <a:rPr lang="en-US" sz="2000" kern="1200" dirty="0">
                <a:solidFill>
                  <a:schemeClr val="tx1"/>
                </a:solidFill>
                <a:latin typeface="+mn-lt"/>
                <a:ea typeface="+mn-ea"/>
                <a:cs typeface="+mn-cs"/>
              </a:rPr>
              <a:t>Personal Responsibility and Work Opportunity Reconciliation Act of 1996 (PRWORA)</a:t>
            </a:r>
          </a:p>
        </p:txBody>
      </p:sp>
      <p:sp>
        <p:nvSpPr>
          <p:cNvPr id="10" name="Rectangle 9">
            <a:extLst>
              <a:ext uri="{FF2B5EF4-FFF2-40B4-BE49-F238E27FC236}">
                <a16:creationId xmlns:a16="http://schemas.microsoft.com/office/drawing/2014/main" id="{01EB5855-8EB7-1AE5-9030-5D0AA3C1A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931651" y="1688432"/>
            <a:ext cx="1297695" cy="4993318"/>
          </a:xfrm>
          <a:prstGeom prst="rect">
            <a:avLst/>
          </a:prstGeom>
          <a:gradFill>
            <a:gsLst>
              <a:gs pos="0">
                <a:schemeClr val="accent5"/>
              </a:gs>
              <a:gs pos="52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8BBEFD-91E8-853B-DA66-7F3664F40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6531" y="1070148"/>
            <a:ext cx="2946245" cy="2761623"/>
          </a:xfrm>
          <a:prstGeom prst="rect">
            <a:avLst/>
          </a:prstGeom>
          <a:gradFill flip="none" rotWithShape="1">
            <a:gsLst>
              <a:gs pos="0">
                <a:schemeClr val="accent5"/>
              </a:gs>
              <a:gs pos="39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2" name="Rectangle 21">
            <a:extLst>
              <a:ext uri="{FF2B5EF4-FFF2-40B4-BE49-F238E27FC236}">
                <a16:creationId xmlns:a16="http://schemas.microsoft.com/office/drawing/2014/main" id="{9471721F-0134-BC68-F75F-034A0CF21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92996" y="3081862"/>
            <a:ext cx="1636317" cy="1864692"/>
          </a:xfrm>
          <a:prstGeom prst="rect">
            <a:avLst/>
          </a:prstGeom>
          <a:gradFill flip="none" rotWithShape="1">
            <a:gsLst>
              <a:gs pos="0">
                <a:schemeClr val="accent2"/>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pic>
        <p:nvPicPr>
          <p:cNvPr id="5" name="Picture 4">
            <a:extLst>
              <a:ext uri="{FF2B5EF4-FFF2-40B4-BE49-F238E27FC236}">
                <a16:creationId xmlns:a16="http://schemas.microsoft.com/office/drawing/2014/main" id="{8238E6DD-F35A-9620-6FBF-B09BD4FD9428}"/>
              </a:ext>
            </a:extLst>
          </p:cNvPr>
          <p:cNvPicPr>
            <a:picLocks noChangeAspect="1"/>
          </p:cNvPicPr>
          <p:nvPr/>
        </p:nvPicPr>
        <p:blipFill>
          <a:blip r:embed="rId3"/>
          <a:srcRect r="609"/>
          <a:stretch>
            <a:fillRect/>
          </a:stretch>
        </p:blipFill>
        <p:spPr>
          <a:xfrm>
            <a:off x="6180620" y="1235483"/>
            <a:ext cx="4987853" cy="3763792"/>
          </a:xfrm>
          <a:prstGeom prst="rect">
            <a:avLst/>
          </a:prstGeom>
        </p:spPr>
      </p:pic>
      <p:sp>
        <p:nvSpPr>
          <p:cNvPr id="16" name="Rectangle 15">
            <a:extLst>
              <a:ext uri="{FF2B5EF4-FFF2-40B4-BE49-F238E27FC236}">
                <a16:creationId xmlns:a16="http://schemas.microsoft.com/office/drawing/2014/main" id="{962A8E1D-90CD-2726-B97D-80BFB6059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4863965" y="2341372"/>
            <a:ext cx="3763791" cy="1218193"/>
          </a:xfrm>
          <a:prstGeom prst="rect">
            <a:avLst/>
          </a:prstGeom>
          <a:gradFill flip="none" rotWithShape="1">
            <a:gsLst>
              <a:gs pos="3000">
                <a:schemeClr val="accent2">
                  <a:alpha val="67000"/>
                </a:schemeClr>
              </a:gs>
              <a:gs pos="46000">
                <a:schemeClr val="accent5">
                  <a:lumMod val="60000"/>
                  <a:lumOff val="40000"/>
                  <a:alpha val="0"/>
                </a:schemeClr>
              </a:gs>
            </a:gsLst>
            <a:lin ang="15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8839532" y="1075718"/>
            <a:ext cx="2287973" cy="3763792"/>
          </a:xfrm>
          <a:prstGeom prst="rect">
            <a:avLst/>
          </a:prstGeom>
          <a:gradFill flip="none" rotWithShape="1">
            <a:gsLst>
              <a:gs pos="0">
                <a:schemeClr val="accent5">
                  <a:alpha val="94000"/>
                </a:schemeClr>
              </a:gs>
              <a:gs pos="63000">
                <a:schemeClr val="accent2">
                  <a:alpha val="0"/>
                </a:schemeClr>
              </a:gs>
            </a:gsLst>
            <a:lin ang="1200000" scaled="0"/>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F344069-88A7-02CF-FCB7-6C85ABC7A922}"/>
              </a:ext>
            </a:extLst>
          </p:cNvPr>
          <p:cNvPicPr>
            <a:picLocks noChangeAspect="1"/>
          </p:cNvPicPr>
          <p:nvPr/>
        </p:nvPicPr>
        <p:blipFill>
          <a:blip r:embed="rId4"/>
          <a:stretch>
            <a:fillRect/>
          </a:stretch>
        </p:blipFill>
        <p:spPr>
          <a:xfrm>
            <a:off x="10961" y="698941"/>
            <a:ext cx="6096000" cy="3486150"/>
          </a:xfrm>
          <a:prstGeom prst="rect">
            <a:avLst/>
          </a:prstGeom>
        </p:spPr>
      </p:pic>
    </p:spTree>
    <p:extLst>
      <p:ext uri="{BB962C8B-B14F-4D97-AF65-F5344CB8AC3E}">
        <p14:creationId xmlns:p14="http://schemas.microsoft.com/office/powerpoint/2010/main" val="1922283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38EBA2-DF22-B0DA-D84E-6EE6F50908D8}"/>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B3A3FF-8EE3-498B-8C43-57F2DE9A2A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E4730E2-8B96-1116-E12D-75450383FE23}"/>
              </a:ext>
            </a:extLst>
          </p:cNvPr>
          <p:cNvSpPr txBox="1"/>
          <p:nvPr/>
        </p:nvSpPr>
        <p:spPr>
          <a:xfrm>
            <a:off x="8370916" y="821048"/>
            <a:ext cx="3483033" cy="334632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600" b="1" kern="1200" dirty="0">
                <a:solidFill>
                  <a:schemeClr val="tx1"/>
                </a:solidFill>
                <a:latin typeface="+mj-lt"/>
                <a:ea typeface="+mj-ea"/>
                <a:cs typeface="+mj-cs"/>
              </a:rPr>
              <a:t>2002 HOMELAND SECURITY ACT</a:t>
            </a:r>
            <a:endParaRPr lang="en-US" sz="4600" kern="1200" dirty="0">
              <a:solidFill>
                <a:schemeClr val="tx1"/>
              </a:solidFill>
              <a:latin typeface="+mj-lt"/>
              <a:ea typeface="+mj-ea"/>
              <a:cs typeface="+mj-cs"/>
            </a:endParaRPr>
          </a:p>
          <a:p>
            <a:pPr>
              <a:lnSpc>
                <a:spcPct val="90000"/>
              </a:lnSpc>
              <a:spcBef>
                <a:spcPct val="0"/>
              </a:spcBef>
              <a:spcAft>
                <a:spcPts val="600"/>
              </a:spcAft>
            </a:pPr>
            <a:endParaRPr lang="en-US" sz="4600" b="1" kern="1200" dirty="0">
              <a:solidFill>
                <a:schemeClr val="tx1"/>
              </a:solidFill>
              <a:latin typeface="+mj-lt"/>
              <a:ea typeface="+mj-ea"/>
              <a:cs typeface="+mj-cs"/>
            </a:endParaRPr>
          </a:p>
        </p:txBody>
      </p:sp>
      <p:grpSp>
        <p:nvGrpSpPr>
          <p:cNvPr id="21" name="Group 20">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184" y="1"/>
            <a:ext cx="2446384" cy="5777808"/>
            <a:chOff x="329184" y="1"/>
            <a:chExt cx="2446384" cy="5777808"/>
          </a:xfrm>
        </p:grpSpPr>
        <p:cxnSp>
          <p:nvCxnSpPr>
            <p:cNvPr id="13" name="Straight Connector 1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2446384"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04AD4C7-1FCC-FDC7-94F7-07B7B11F91AC}"/>
              </a:ext>
            </a:extLst>
          </p:cNvPr>
          <p:cNvPicPr>
            <a:picLocks noChangeAspect="1"/>
          </p:cNvPicPr>
          <p:nvPr/>
        </p:nvPicPr>
        <p:blipFill>
          <a:blip r:embed="rId3"/>
          <a:srcRect t="1742" r="-2" b="8"/>
          <a:stretch>
            <a:fillRect/>
          </a:stretch>
        </p:blipFill>
        <p:spPr>
          <a:xfrm>
            <a:off x="996362" y="972235"/>
            <a:ext cx="3434321" cy="5047735"/>
          </a:xfrm>
          <a:prstGeom prst="rect">
            <a:avLst/>
          </a:prstGeom>
        </p:spPr>
      </p:pic>
      <p:pic>
        <p:nvPicPr>
          <p:cNvPr id="3" name="Picture 2">
            <a:extLst>
              <a:ext uri="{FF2B5EF4-FFF2-40B4-BE49-F238E27FC236}">
                <a16:creationId xmlns:a16="http://schemas.microsoft.com/office/drawing/2014/main" id="{10DDA776-F201-0009-EF5D-0B36F5DC39DE}"/>
              </a:ext>
            </a:extLst>
          </p:cNvPr>
          <p:cNvPicPr>
            <a:picLocks noChangeAspect="1"/>
          </p:cNvPicPr>
          <p:nvPr/>
        </p:nvPicPr>
        <p:blipFill>
          <a:blip r:embed="rId4"/>
          <a:srcRect r="-2" b="4863"/>
          <a:stretch>
            <a:fillRect/>
          </a:stretch>
        </p:blipFill>
        <p:spPr>
          <a:xfrm>
            <a:off x="4683639" y="972236"/>
            <a:ext cx="3383280" cy="2414016"/>
          </a:xfrm>
          <a:prstGeom prst="rect">
            <a:avLst/>
          </a:prstGeom>
        </p:spPr>
      </p:pic>
      <p:pic>
        <p:nvPicPr>
          <p:cNvPr id="4" name="Picture 3">
            <a:extLst>
              <a:ext uri="{FF2B5EF4-FFF2-40B4-BE49-F238E27FC236}">
                <a16:creationId xmlns:a16="http://schemas.microsoft.com/office/drawing/2014/main" id="{40BE9551-A457-4177-4A7D-EC9326C4094E}"/>
              </a:ext>
            </a:extLst>
          </p:cNvPr>
          <p:cNvPicPr>
            <a:picLocks noChangeAspect="1"/>
          </p:cNvPicPr>
          <p:nvPr/>
        </p:nvPicPr>
        <p:blipFill>
          <a:blip r:embed="rId5"/>
          <a:srcRect r="-6" b="2749"/>
          <a:stretch>
            <a:fillRect/>
          </a:stretch>
        </p:blipFill>
        <p:spPr>
          <a:xfrm>
            <a:off x="4689525" y="3605954"/>
            <a:ext cx="3377394" cy="2414016"/>
          </a:xfrm>
          <a:prstGeom prst="rect">
            <a:avLst/>
          </a:prstGeom>
        </p:spPr>
      </p:pic>
    </p:spTree>
    <p:extLst>
      <p:ext uri="{BB962C8B-B14F-4D97-AF65-F5344CB8AC3E}">
        <p14:creationId xmlns:p14="http://schemas.microsoft.com/office/powerpoint/2010/main" val="1037535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DA255E4-29BC-66C5-59DB-6DA2473FC7BB}"/>
            </a:ext>
          </a:extLst>
        </p:cNvPr>
        <p:cNvGrpSpPr/>
        <p:nvPr/>
      </p:nvGrpSpPr>
      <p:grpSpPr>
        <a:xfrm>
          <a:off x="0" y="0"/>
          <a:ext cx="0" cy="0"/>
          <a:chOff x="0" y="0"/>
          <a:chExt cx="0" cy="0"/>
        </a:xfrm>
      </p:grpSpPr>
      <p:graphicFrame>
        <p:nvGraphicFramePr>
          <p:cNvPr id="4" name="TextBox 1">
            <a:extLst>
              <a:ext uri="{FF2B5EF4-FFF2-40B4-BE49-F238E27FC236}">
                <a16:creationId xmlns:a16="http://schemas.microsoft.com/office/drawing/2014/main" id="{1AD20EA9-7322-011A-D36A-4779EB91885E}"/>
              </a:ext>
            </a:extLst>
          </p:cNvPr>
          <p:cNvGraphicFramePr/>
          <p:nvPr>
            <p:extLst>
              <p:ext uri="{D42A27DB-BD31-4B8C-83A1-F6EECF244321}">
                <p14:modId xmlns:p14="http://schemas.microsoft.com/office/powerpoint/2010/main" val="2638012052"/>
              </p:ext>
            </p:extLst>
          </p:nvPr>
        </p:nvGraphicFramePr>
        <p:xfrm>
          <a:off x="838200" y="68748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21775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Rectangle 10">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3F49AE3-71F6-EDCB-7FE5-6042EEBD858B}"/>
              </a:ext>
            </a:extLst>
          </p:cNvPr>
          <p:cNvSpPr txBox="1"/>
          <p:nvPr/>
        </p:nvSpPr>
        <p:spPr>
          <a:xfrm>
            <a:off x="699714" y="353160"/>
            <a:ext cx="7091300" cy="8985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b="1" i="1">
                <a:solidFill>
                  <a:srgbClr val="FFFFFF"/>
                </a:solidFill>
                <a:latin typeface="+mj-lt"/>
                <a:ea typeface="+mj-ea"/>
                <a:cs typeface="+mj-cs"/>
              </a:rPr>
              <a:t>Plyler v. Doe</a:t>
            </a:r>
            <a:r>
              <a:rPr lang="en-US" sz="3700" b="1">
                <a:solidFill>
                  <a:srgbClr val="FFFFFF"/>
                </a:solidFill>
                <a:latin typeface="+mj-lt"/>
                <a:ea typeface="+mj-ea"/>
                <a:cs typeface="+mj-cs"/>
              </a:rPr>
              <a:t> 457 U.S. 202 (1982)</a:t>
            </a:r>
            <a:endParaRPr lang="en-US" sz="3700" b="1" i="1">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640AB367-2517-20B4-228A-D199F6D1ED70}"/>
              </a:ext>
            </a:extLst>
          </p:cNvPr>
          <p:cNvPicPr>
            <a:picLocks noChangeAspect="1"/>
          </p:cNvPicPr>
          <p:nvPr/>
        </p:nvPicPr>
        <p:blipFill>
          <a:blip r:embed="rId3"/>
          <a:stretch>
            <a:fillRect/>
          </a:stretch>
        </p:blipFill>
        <p:spPr>
          <a:xfrm>
            <a:off x="715748" y="2737126"/>
            <a:ext cx="5131088" cy="2886237"/>
          </a:xfrm>
          <a:prstGeom prst="rect">
            <a:avLst/>
          </a:prstGeom>
        </p:spPr>
      </p:pic>
      <p:pic>
        <p:nvPicPr>
          <p:cNvPr id="4" name="Picture 3">
            <a:extLst>
              <a:ext uri="{FF2B5EF4-FFF2-40B4-BE49-F238E27FC236}">
                <a16:creationId xmlns:a16="http://schemas.microsoft.com/office/drawing/2014/main" id="{FFFFC6B3-8683-13C1-ED47-13D05A13D768}"/>
              </a:ext>
            </a:extLst>
          </p:cNvPr>
          <p:cNvPicPr>
            <a:picLocks noChangeAspect="1"/>
          </p:cNvPicPr>
          <p:nvPr/>
        </p:nvPicPr>
        <p:blipFill>
          <a:blip r:embed="rId4"/>
          <a:stretch>
            <a:fillRect/>
          </a:stretch>
        </p:blipFill>
        <p:spPr>
          <a:xfrm>
            <a:off x="6345165" y="2217815"/>
            <a:ext cx="4997288" cy="3997831"/>
          </a:xfrm>
          <a:prstGeom prst="rect">
            <a:avLst/>
          </a:prstGeom>
        </p:spPr>
      </p:pic>
    </p:spTree>
    <p:extLst>
      <p:ext uri="{BB962C8B-B14F-4D97-AF65-F5344CB8AC3E}">
        <p14:creationId xmlns:p14="http://schemas.microsoft.com/office/powerpoint/2010/main" val="2635071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0F454C-BE91-EAD6-E096-20123509F49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29EBD45-22B3-7D30-609D-5E49FB8DC340}"/>
              </a:ext>
            </a:extLst>
          </p:cNvPr>
          <p:cNvPicPr>
            <a:picLocks noChangeAspect="1"/>
          </p:cNvPicPr>
          <p:nvPr/>
        </p:nvPicPr>
        <p:blipFill>
          <a:blip r:embed="rId3"/>
          <a:srcRect t="8615" r="2" b="13474"/>
          <a:stretch>
            <a:fillRect/>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3" name="Picture 2">
            <a:extLst>
              <a:ext uri="{FF2B5EF4-FFF2-40B4-BE49-F238E27FC236}">
                <a16:creationId xmlns:a16="http://schemas.microsoft.com/office/drawing/2014/main" id="{1DEC0C44-A002-640A-4264-F73B8E4971AF}"/>
              </a:ext>
            </a:extLst>
          </p:cNvPr>
          <p:cNvPicPr>
            <a:picLocks noChangeAspect="1"/>
          </p:cNvPicPr>
          <p:nvPr/>
        </p:nvPicPr>
        <p:blipFill>
          <a:blip r:embed="rId4"/>
          <a:srcRect l="10610" r="1598" b="-1"/>
          <a:stretch>
            <a:fillRect/>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5" name="Picture 4">
            <a:extLst>
              <a:ext uri="{FF2B5EF4-FFF2-40B4-BE49-F238E27FC236}">
                <a16:creationId xmlns:a16="http://schemas.microsoft.com/office/drawing/2014/main" id="{4CF77901-E8D5-8441-126A-4DF15026A70A}"/>
              </a:ext>
            </a:extLst>
          </p:cNvPr>
          <p:cNvPicPr>
            <a:picLocks noChangeAspect="1"/>
          </p:cNvPicPr>
          <p:nvPr/>
        </p:nvPicPr>
        <p:blipFill>
          <a:blip r:embed="rId5"/>
          <a:srcRect t="26279" b="13308"/>
          <a:stretch>
            <a:fillRect/>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extBox 1">
            <a:extLst>
              <a:ext uri="{FF2B5EF4-FFF2-40B4-BE49-F238E27FC236}">
                <a16:creationId xmlns:a16="http://schemas.microsoft.com/office/drawing/2014/main" id="{3E020E0E-439E-010C-2412-61234892F1E5}"/>
              </a:ext>
            </a:extLst>
          </p:cNvPr>
          <p:cNvSpPr txBox="1"/>
          <p:nvPr/>
        </p:nvSpPr>
        <p:spPr>
          <a:xfrm>
            <a:off x="6343650" y="3996130"/>
            <a:ext cx="5505814" cy="157691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700" b="1" i="1" kern="1200">
                <a:solidFill>
                  <a:schemeClr val="tx1"/>
                </a:solidFill>
                <a:latin typeface="+mj-lt"/>
                <a:ea typeface="+mj-ea"/>
                <a:cs typeface="+mj-cs"/>
              </a:rPr>
              <a:t>Arizona v. United States</a:t>
            </a:r>
            <a:r>
              <a:rPr lang="en-US" sz="3700" b="1" kern="1200">
                <a:solidFill>
                  <a:schemeClr val="tx1"/>
                </a:solidFill>
                <a:latin typeface="+mj-lt"/>
                <a:ea typeface="+mj-ea"/>
                <a:cs typeface="+mj-cs"/>
              </a:rPr>
              <a:t>, 567 U.S. 387 (2012)</a:t>
            </a:r>
            <a:endParaRPr lang="en-US" sz="3700" b="1" i="1" kern="1200">
              <a:solidFill>
                <a:schemeClr val="tx1"/>
              </a:solidFill>
              <a:latin typeface="+mj-lt"/>
              <a:ea typeface="+mj-ea"/>
              <a:cs typeface="+mj-cs"/>
            </a:endParaRPr>
          </a:p>
        </p:txBody>
      </p:sp>
    </p:spTree>
    <p:extLst>
      <p:ext uri="{BB962C8B-B14F-4D97-AF65-F5344CB8AC3E}">
        <p14:creationId xmlns:p14="http://schemas.microsoft.com/office/powerpoint/2010/main" val="132418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FFD06C-02FB-C2CE-6035-C612CB94D1B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6FD7672-78BE-4D6F-A711-2CDB79B52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A62647B-1222-407C-8740-5A497612B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ACD9B9D-19B0-FB32-52BD-A57D8902BBED}"/>
              </a:ext>
            </a:extLst>
          </p:cNvPr>
          <p:cNvSpPr txBox="1"/>
          <p:nvPr/>
        </p:nvSpPr>
        <p:spPr>
          <a:xfrm>
            <a:off x="8029293" y="806364"/>
            <a:ext cx="3354636" cy="284741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800" b="1" kern="1200">
                <a:solidFill>
                  <a:schemeClr val="tx1"/>
                </a:solidFill>
                <a:latin typeface="+mj-lt"/>
                <a:ea typeface="+mj-ea"/>
                <a:cs typeface="+mj-cs"/>
              </a:rPr>
              <a:t>DACA – Deferred Action for Childhood Arrivals</a:t>
            </a:r>
          </a:p>
        </p:txBody>
      </p:sp>
      <p:pic>
        <p:nvPicPr>
          <p:cNvPr id="3" name="Picture 2">
            <a:extLst>
              <a:ext uri="{FF2B5EF4-FFF2-40B4-BE49-F238E27FC236}">
                <a16:creationId xmlns:a16="http://schemas.microsoft.com/office/drawing/2014/main" id="{C46400F1-57EE-98FD-9B59-FC7A4F996267}"/>
              </a:ext>
            </a:extLst>
          </p:cNvPr>
          <p:cNvPicPr>
            <a:picLocks noChangeAspect="1"/>
          </p:cNvPicPr>
          <p:nvPr/>
        </p:nvPicPr>
        <p:blipFill>
          <a:blip r:embed="rId3"/>
          <a:stretch>
            <a:fillRect/>
          </a:stretch>
        </p:blipFill>
        <p:spPr>
          <a:xfrm>
            <a:off x="1296558" y="1318502"/>
            <a:ext cx="5604636" cy="4203477"/>
          </a:xfrm>
          <a:prstGeom prst="rect">
            <a:avLst/>
          </a:prstGeom>
        </p:spPr>
      </p:pic>
    </p:spTree>
    <p:extLst>
      <p:ext uri="{BB962C8B-B14F-4D97-AF65-F5344CB8AC3E}">
        <p14:creationId xmlns:p14="http://schemas.microsoft.com/office/powerpoint/2010/main" val="978931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F79970-F2CB-AC7B-3D53-976AB13176B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8044E65-27B5-A115-464D-E8A9BFFFA9FE}"/>
              </a:ext>
            </a:extLst>
          </p:cNvPr>
          <p:cNvPicPr>
            <a:picLocks noChangeAspect="1"/>
          </p:cNvPicPr>
          <p:nvPr/>
        </p:nvPicPr>
        <p:blipFill>
          <a:blip r:embed="rId3"/>
          <a:srcRect t="964" r="2" b="2"/>
          <a:stretch>
            <a:fillRect/>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5" name="Picture 4">
            <a:extLst>
              <a:ext uri="{FF2B5EF4-FFF2-40B4-BE49-F238E27FC236}">
                <a16:creationId xmlns:a16="http://schemas.microsoft.com/office/drawing/2014/main" id="{842D280C-320D-6977-6E30-D23ADF4E5A8E}"/>
              </a:ext>
            </a:extLst>
          </p:cNvPr>
          <p:cNvPicPr>
            <a:picLocks noChangeAspect="1"/>
          </p:cNvPicPr>
          <p:nvPr/>
        </p:nvPicPr>
        <p:blipFill>
          <a:blip r:embed="rId4"/>
          <a:srcRect t="2516" r="-1" b="12052"/>
          <a:stretch>
            <a:fillRect/>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3" name="Picture 2" descr="Table&#10;&#10;AI-generated content may be incorrect.">
            <a:extLst>
              <a:ext uri="{FF2B5EF4-FFF2-40B4-BE49-F238E27FC236}">
                <a16:creationId xmlns:a16="http://schemas.microsoft.com/office/drawing/2014/main" id="{70E03053-453F-1FEF-E570-B8CAEBCD015D}"/>
              </a:ext>
            </a:extLst>
          </p:cNvPr>
          <p:cNvPicPr>
            <a:picLocks noChangeAspect="1"/>
          </p:cNvPicPr>
          <p:nvPr/>
        </p:nvPicPr>
        <p:blipFill>
          <a:blip r:embed="rId5"/>
          <a:srcRect t="21664" r="-2" b="27227"/>
          <a:stretch>
            <a:fillRect/>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extBox 1">
            <a:extLst>
              <a:ext uri="{FF2B5EF4-FFF2-40B4-BE49-F238E27FC236}">
                <a16:creationId xmlns:a16="http://schemas.microsoft.com/office/drawing/2014/main" id="{D92DD57D-C77D-BACF-C049-152C90846B9D}"/>
              </a:ext>
            </a:extLst>
          </p:cNvPr>
          <p:cNvSpPr txBox="1"/>
          <p:nvPr/>
        </p:nvSpPr>
        <p:spPr>
          <a:xfrm>
            <a:off x="6343650" y="3996130"/>
            <a:ext cx="5505814" cy="157691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a:solidFill>
                  <a:schemeClr val="tx1"/>
                </a:solidFill>
                <a:latin typeface="+mj-lt"/>
                <a:ea typeface="+mj-ea"/>
                <a:cs typeface="+mj-cs"/>
              </a:rPr>
              <a:t>Executive Orders 13767 and 13768</a:t>
            </a:r>
          </a:p>
        </p:txBody>
      </p:sp>
    </p:spTree>
    <p:extLst>
      <p:ext uri="{BB962C8B-B14F-4D97-AF65-F5344CB8AC3E}">
        <p14:creationId xmlns:p14="http://schemas.microsoft.com/office/powerpoint/2010/main" val="1690230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5E3574-B41D-F1E9-3DED-8ED21D7562B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hand holding a flag&#10;&#10;AI-generated content may be incorrect.">
            <a:extLst>
              <a:ext uri="{FF2B5EF4-FFF2-40B4-BE49-F238E27FC236}">
                <a16:creationId xmlns:a16="http://schemas.microsoft.com/office/drawing/2014/main" id="{E8F9B1F0-8F95-16F8-179B-848DACD99638}"/>
              </a:ext>
            </a:extLst>
          </p:cNvPr>
          <p:cNvPicPr>
            <a:picLocks noChangeAspect="1"/>
          </p:cNvPicPr>
          <p:nvPr/>
        </p:nvPicPr>
        <p:blipFill>
          <a:blip r:embed="rId3">
            <a:alphaModFix/>
          </a:blip>
          <a:srcRect t="8190" r="-1" b="6191"/>
          <a:stretch>
            <a:fillRect/>
          </a:stretch>
        </p:blipFill>
        <p:spPr>
          <a:xfrm>
            <a:off x="4547937" y="-5"/>
            <a:ext cx="7644062" cy="3681406"/>
          </a:xfrm>
          <a:prstGeom prst="rect">
            <a:avLst/>
          </a:prstGeom>
        </p:spPr>
      </p:pic>
      <p:pic>
        <p:nvPicPr>
          <p:cNvPr id="6" name="Picture 5" descr="A sign on a building&#10;&#10;AI-generated content may be incorrect.">
            <a:extLst>
              <a:ext uri="{FF2B5EF4-FFF2-40B4-BE49-F238E27FC236}">
                <a16:creationId xmlns:a16="http://schemas.microsoft.com/office/drawing/2014/main" id="{1842F9F7-AC75-1A0E-2160-43F73A4E2870}"/>
              </a:ext>
            </a:extLst>
          </p:cNvPr>
          <p:cNvPicPr>
            <a:picLocks noChangeAspect="1"/>
          </p:cNvPicPr>
          <p:nvPr/>
        </p:nvPicPr>
        <p:blipFill>
          <a:blip r:embed="rId4"/>
          <a:srcRect t="20368" r="-1" b="17375"/>
          <a:stretch>
            <a:fillRect/>
          </a:stretch>
        </p:blipFill>
        <p:spPr>
          <a:xfrm>
            <a:off x="4547938" y="3681409"/>
            <a:ext cx="7644062" cy="3176595"/>
          </a:xfrm>
          <a:prstGeom prst="rect">
            <a:avLst/>
          </a:prstGeom>
        </p:spPr>
      </p:pic>
      <p:sp>
        <p:nvSpPr>
          <p:cNvPr id="14" name="Rectangle 13">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CEDAB7-5016-02D5-D87C-F9C5603B92E5}"/>
              </a:ext>
            </a:extLst>
          </p:cNvPr>
          <p:cNvSpPr txBox="1"/>
          <p:nvPr/>
        </p:nvSpPr>
        <p:spPr>
          <a:xfrm>
            <a:off x="838200" y="1115219"/>
            <a:ext cx="539591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900" b="1" kern="1200">
                <a:solidFill>
                  <a:schemeClr val="bg1"/>
                </a:solidFill>
                <a:latin typeface="+mj-lt"/>
                <a:ea typeface="+mj-ea"/>
                <a:cs typeface="+mj-cs"/>
              </a:rPr>
              <a:t>Dept. of Homeland Security (DHS) Final Rule on Public Charge (eff. Dec. 23, 2022)</a:t>
            </a:r>
          </a:p>
        </p:txBody>
      </p:sp>
      <p:cxnSp>
        <p:nvCxnSpPr>
          <p:cNvPr id="16" name="Straight Connector 15">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9686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3"/>
          <p:cNvPicPr>
            <a:picLocks noChangeAspect="1"/>
          </p:cNvPicPr>
          <p:nvPr/>
        </p:nvPicPr>
        <p:blipFill>
          <a:blip r:embed="rId3">
            <a:alphaModFix amt="35000"/>
          </a:blip>
          <a:srcRect t="2344" b="13387"/>
          <a:stretch>
            <a:fillRect/>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D2756AAD-0359-40C3-AB23-F83CF5DA27E5}"/>
              </a:ext>
            </a:extLst>
          </p:cNvPr>
          <p:cNvSpPr>
            <a:spLocks noGrp="1"/>
          </p:cNvSpPr>
          <p:nvPr/>
        </p:nvSpPr>
        <p:spPr>
          <a:xfrm>
            <a:off x="400050" y="523875"/>
            <a:ext cx="5905500" cy="5715000"/>
          </a:xfrm>
          <a:prstGeom prst="rect">
            <a:avLst/>
          </a:prstGeom>
          <a:solidFill>
            <a:srgbClr val="102E40"/>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D679FFAA-5D69-43A4-AF0F-9B1ECD3F089B}"/>
              </a:ext>
            </a:extLst>
          </p:cNvPr>
          <p:cNvSpPr>
            <a:spLocks noGrp="1"/>
          </p:cNvSpPr>
          <p:nvPr/>
        </p:nvSpPr>
        <p:spPr>
          <a:xfrm>
            <a:off x="590550" y="714375"/>
            <a:ext cx="5524500" cy="7620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175" b="1">
                <a:solidFill>
                  <a:srgbClr val="FFFFFF"/>
                </a:solidFill>
                <a:latin typeface="Arial"/>
                <a:ea typeface="Arial"/>
                <a:cs typeface="Arial"/>
              </a:defRPr>
            </a:pPr>
            <a:r>
              <a:rPr kumimoji="0" sz="2175" b="1" i="0" u="none" strike="noStrike" kern="1200" cap="none" spc="0" normalizeH="0" baseline="0" noProof="0">
                <a:ln>
                  <a:noFill/>
                </a:ln>
                <a:solidFill>
                  <a:srgbClr val="FFFFFF"/>
                </a:solidFill>
                <a:effectLst/>
                <a:uLnTx/>
                <a:uFillTx/>
                <a:latin typeface="Arial"/>
                <a:ea typeface="Arial"/>
                <a:cs typeface="Arial"/>
              </a:rPr>
              <a:t>Public charge: The 2026 change</a:t>
            </a:r>
          </a:p>
        </p:txBody>
      </p:sp>
      <p:sp>
        <p:nvSpPr>
          <p:cNvPr id="25" name="Rectangle 24">
            <a:extLst>
              <a:ext uri="{FF2B5EF4-FFF2-40B4-BE49-F238E27FC236}">
                <a16:creationId xmlns:a16="http://schemas.microsoft.com/office/drawing/2014/main" id="{9B06DB79-C7C4-4458-87A0-E200C9E0AB15}"/>
              </a:ext>
            </a:extLst>
          </p:cNvPr>
          <p:cNvSpPr>
            <a:spLocks noGrp="1"/>
          </p:cNvSpPr>
          <p:nvPr/>
        </p:nvSpPr>
        <p:spPr>
          <a:xfrm>
            <a:off x="590550" y="1619250"/>
            <a:ext cx="5524500" cy="40005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Arial"/>
                <a:ea typeface="Arial"/>
                <a:cs typeface="Arial"/>
              </a:defRPr>
            </a:pPr>
            <a:r>
              <a:rPr kumimoji="0" lang="en-US" sz="1350" b="0" i="0" u="none" strike="noStrike" kern="1200" cap="none" spc="0" normalizeH="0" baseline="0" noProof="0" dirty="0">
                <a:ln>
                  <a:noFill/>
                </a:ln>
                <a:solidFill>
                  <a:srgbClr val="FFFFFF"/>
                </a:solidFill>
                <a:effectLst/>
                <a:uLnTx/>
                <a:uFillTx/>
                <a:latin typeface="Arial"/>
                <a:ea typeface="Arial"/>
                <a:cs typeface="Arial"/>
              </a:rPr>
              <a:t>November 2025: DHS publishes NPRM</a:t>
            </a: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Arial"/>
                <a:ea typeface="Arial"/>
                <a:cs typeface="Arial"/>
              </a:defRPr>
            </a:pPr>
            <a:endParaRPr lang="en-US" sz="1350" dirty="0">
              <a:solidFill>
                <a:srgbClr val="FFFFFF"/>
              </a:solidFill>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Arial"/>
                <a:ea typeface="Arial"/>
                <a:cs typeface="Arial"/>
              </a:defRPr>
            </a:pPr>
            <a:r>
              <a:rPr kumimoji="0" sz="1350" b="0" i="0" u="none" strike="noStrike" kern="1200" cap="none" spc="0" normalizeH="0" baseline="0" noProof="0" dirty="0">
                <a:ln>
                  <a:noFill/>
                </a:ln>
                <a:solidFill>
                  <a:srgbClr val="FFFFFF"/>
                </a:solidFill>
                <a:effectLst/>
                <a:uLnTx/>
                <a:uFillTx/>
                <a:latin typeface="Arial"/>
                <a:ea typeface="Arial"/>
                <a:cs typeface="Arial"/>
              </a:rPr>
              <a:t>July 20: DHS publishes the final rule rescinding the 2022 regulations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dirty="0">
              <a:ln>
                <a:noFill/>
              </a:ln>
              <a:solidFill>
                <a:srgbClr val="FFFFFF"/>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Arial"/>
                <a:ea typeface="Arial"/>
                <a:cs typeface="Arial"/>
              </a:defRPr>
            </a:pPr>
            <a:r>
              <a:rPr kumimoji="0" sz="1350" b="0" i="0" u="none" strike="noStrike" kern="1200" cap="none" spc="0" normalizeH="0" baseline="0" noProof="0" dirty="0">
                <a:ln>
                  <a:noFill/>
                </a:ln>
                <a:solidFill>
                  <a:srgbClr val="FFFFFF"/>
                </a:solidFill>
                <a:effectLst/>
                <a:uLnTx/>
                <a:uFillTx/>
                <a:latin typeface="Arial"/>
                <a:ea typeface="Arial"/>
                <a:cs typeface="Arial"/>
              </a:rPr>
              <a:t>August 18: USCIS issues replacement Policy Manual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dirty="0">
              <a:ln>
                <a:noFill/>
              </a:ln>
              <a:solidFill>
                <a:srgbClr val="FFFFFF"/>
              </a:solidFill>
              <a:effectLst/>
              <a:uLnTx/>
              <a:uFillTx/>
              <a:latin typeface="Arial"/>
              <a:ea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FFFFFF"/>
                </a:solidFill>
                <a:latin typeface="Arial"/>
                <a:ea typeface="Arial"/>
                <a:cs typeface="Arial"/>
              </a:defRPr>
            </a:pPr>
            <a:r>
              <a:rPr kumimoji="0" sz="1350" b="0" i="0" u="none" strike="noStrike" kern="1200" cap="none" spc="0" normalizeH="0" baseline="0" noProof="0" dirty="0">
                <a:ln>
                  <a:noFill/>
                </a:ln>
                <a:solidFill>
                  <a:srgbClr val="FFFFFF"/>
                </a:solidFill>
                <a:effectLst/>
                <a:uLnTx/>
                <a:uFillTx/>
                <a:latin typeface="Arial"/>
                <a:ea typeface="Arial"/>
                <a:cs typeface="Arial"/>
              </a:rPr>
              <a:t>September 18: the rule and guidance take effect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dirty="0">
              <a:ln>
                <a:noFill/>
              </a:ln>
              <a:solidFill>
                <a:srgbClr val="FFFFFF"/>
              </a:solidFill>
              <a:effectLst/>
              <a:uLnTx/>
              <a:uFillTx/>
              <a:latin typeface="Arial"/>
              <a:ea typeface="Arial"/>
              <a:cs typeface="Arial"/>
            </a:endParaRPr>
          </a:p>
        </p:txBody>
      </p:sp>
      <p:sp>
        <p:nvSpPr>
          <p:cNvPr id="26" name="Rectangle 25">
            <a:extLst>
              <a:ext uri="{FF2B5EF4-FFF2-40B4-BE49-F238E27FC236}">
                <a16:creationId xmlns:a16="http://schemas.microsoft.com/office/drawing/2014/main" id="{F03519C1-EDD6-45E9-8CC1-6105AC648922}"/>
              </a:ext>
            </a:extLst>
          </p:cNvPr>
          <p:cNvSpPr>
            <a:spLocks noGrp="1"/>
          </p:cNvSpPr>
          <p:nvPr/>
        </p:nvSpPr>
        <p:spPr>
          <a:xfrm>
            <a:off x="590550" y="5715000"/>
            <a:ext cx="5524500" cy="3333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0">
                <a:solidFill>
                  <a:srgbClr val="FFFFFF"/>
                </a:solidFill>
                <a:latin typeface="Arial"/>
                <a:ea typeface="Arial"/>
                <a:cs typeface="Arial"/>
              </a:defRPr>
            </a:pPr>
            <a:r>
              <a:rPr kumimoji="0" sz="900" b="0" i="0" u="none" strike="noStrike" kern="1200" cap="none" spc="0" normalizeH="0" baseline="0" noProof="0">
                <a:ln>
                  <a:noFill/>
                </a:ln>
                <a:solidFill>
                  <a:srgbClr val="FFFFFF"/>
                </a:solidFill>
                <a:effectLst/>
                <a:uLnTx/>
                <a:uFillTx/>
                <a:latin typeface="Arial"/>
                <a:ea typeface="Arial"/>
                <a:cs typeface="Arial"/>
              </a:rPr>
              <a:t>91 Fed. Reg. 45324 (July 20, 2026); USCIS PA-2026-09 (Aug. 18, 2026)</a:t>
            </a:r>
          </a:p>
        </p:txBody>
      </p:sp>
    </p:spTree>
    <p:extLst>
      <p:ext uri="{BB962C8B-B14F-4D97-AF65-F5344CB8AC3E}">
        <p14:creationId xmlns:p14="http://schemas.microsoft.com/office/powerpoint/2010/main" val="4109025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0118C5-4F8D-4CF4-BADD-53FEACC6C42A}"/>
              </a:ext>
            </a:extLst>
          </p:cNvPr>
          <p:cNvSpPr>
            <a:spLocks noGrp="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white"/>
                </a:solidFill>
                <a:effectLst/>
                <a:uLnTx/>
                <a:uFillTx/>
                <a:latin typeface="Aptos" panose="02110004020202020204"/>
                <a:ea typeface="+mn-ea"/>
                <a:cs typeface="+mn-cs"/>
              </a:rPr>
              <a:t>Eligibility does not guarantee participation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white"/>
                </a:solidFill>
                <a:effectLst/>
                <a:uLnTx/>
                <a:uFillTx/>
                <a:latin typeface="Aptos" panose="02110004020202020204"/>
                <a:ea typeface="+mn-ea"/>
                <a:cs typeface="+mn-cs"/>
              </a:rPr>
              <a:t>Families may misunderstand which rules apply to them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white"/>
                </a:solidFill>
                <a:effectLst/>
                <a:uLnTx/>
                <a:uFillTx/>
                <a:latin typeface="Aptos" panose="02110004020202020204"/>
                <a:ea typeface="+mn-ea"/>
                <a:cs typeface="+mn-cs"/>
              </a:rPr>
              <a:t>A change affecting one household member can deter the entire family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white"/>
                </a:solidFill>
                <a:effectLst/>
                <a:uLnTx/>
                <a:uFillTx/>
                <a:latin typeface="Aptos" panose="02110004020202020204"/>
                <a:ea typeface="+mn-ea"/>
                <a:cs typeface="+mn-cs"/>
              </a:rPr>
              <a:t>Missed contact may reflect fear, language needs, or a practical barrier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prstClr val="white"/>
                </a:solidFill>
                <a:effectLst/>
                <a:uLnTx/>
                <a:uFillTx/>
                <a:latin typeface="Aptos" panose="02110004020202020204"/>
                <a:ea typeface="+mn-ea"/>
                <a:cs typeface="+mn-cs"/>
              </a:rPr>
              <a:t>Clear explanations and reliable follow-through support engagement</a:t>
            </a:r>
          </a:p>
        </p:txBody>
      </p:sp>
      <p:sp>
        <p:nvSpPr>
          <p:cNvPr id="19" name="Rectangle 18">
            <a:extLst>
              <a:ext uri="{FF2B5EF4-FFF2-40B4-BE49-F238E27FC236}">
                <a16:creationId xmlns:a16="http://schemas.microsoft.com/office/drawing/2014/main" id="{A66CC0ED-7D4E-4CE4-A15A-A6FF507AE3FE}"/>
              </a:ext>
            </a:extLst>
          </p:cNvPr>
          <p:cNvSpPr>
            <a:spLocks noGrp="1"/>
          </p:cNvSpPr>
          <p:nvPr/>
        </p:nvSpPr>
        <p:spPr>
          <a:xfrm>
            <a:off x="826008" y="348973"/>
            <a:ext cx="4945999" cy="6036681"/>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56042E25-B074-48D7-9694-5C9527108745}"/>
              </a:ext>
            </a:extLst>
          </p:cNvPr>
          <p:cNvSpPr>
            <a:spLocks noGrp="1"/>
          </p:cNvSpPr>
          <p:nvPr/>
        </p:nvSpPr>
        <p:spPr>
          <a:xfrm>
            <a:off x="826008" y="348973"/>
            <a:ext cx="4945999" cy="60366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24F61E28-F51E-44F9-B827-A32BAAABDC4C}"/>
              </a:ext>
            </a:extLst>
          </p:cNvPr>
          <p:cNvSpPr>
            <a:spLocks noGrp="1"/>
          </p:cNvSpPr>
          <p:nvPr/>
        </p:nvSpPr>
        <p:spPr>
          <a:xfrm>
            <a:off x="695315" y="232747"/>
            <a:ext cx="4945999" cy="603668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Freeform: Shape 24">
            <a:extLst>
              <a:ext uri="{FF2B5EF4-FFF2-40B4-BE49-F238E27FC236}">
                <a16:creationId xmlns:a16="http://schemas.microsoft.com/office/drawing/2014/main" id="{7B6A3560-202E-47CB-A0A4-7BAA40CEDB14}"/>
              </a:ext>
            </a:extLst>
          </p:cNvPr>
          <p:cNvSpPr>
            <a:spLocks noGrp="1"/>
          </p:cNvSpPr>
          <p:nvPr/>
        </p:nvSpPr>
        <p:spPr>
          <a:xfrm>
            <a:off x="6221075" y="258657"/>
            <a:ext cx="180269" cy="180269"/>
          </a:xfrm>
          <a:custGeom>
            <a:avLst/>
            <a:gdLst>
              <a:gd name="connsiteX0" fmla="*/ 112967 w 112966"/>
              <a:gd name="connsiteY0" fmla="*/ 0 h 112966"/>
              <a:gd name="connsiteX1" fmla="*/ 0 w 112966"/>
              <a:gd name="connsiteY1" fmla="*/ 112967 h 112966"/>
              <a:gd name="connsiteX2" fmla="*/ 112967 w 112966"/>
              <a:gd name="connsiteY2" fmla="*/ 0 h 112966"/>
            </a:gdLst>
            <a:ahLst/>
            <a:cxnLst/>
            <a:rect l="l" t="t" r="r" b="b"/>
            <a:pathLst>
              <a:path w="112966" h="112966">
                <a:moveTo>
                  <a:pt x="112967" y="0"/>
                </a:moveTo>
                <a:lnTo>
                  <a:pt x="0" y="112967"/>
                </a:lnTo>
                <a:cubicBezTo>
                  <a:pt x="25356" y="64747"/>
                  <a:pt x="64747" y="25356"/>
                  <a:pt x="112967" y="0"/>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Freeform: Shape 25">
            <a:extLst>
              <a:ext uri="{FF2B5EF4-FFF2-40B4-BE49-F238E27FC236}">
                <a16:creationId xmlns:a16="http://schemas.microsoft.com/office/drawing/2014/main" id="{8DCE699C-0879-4B2A-BD24-CE9CB03F0913}"/>
              </a:ext>
            </a:extLst>
          </p:cNvPr>
          <p:cNvSpPr>
            <a:spLocks noGrp="1"/>
          </p:cNvSpPr>
          <p:nvPr/>
        </p:nvSpPr>
        <p:spPr>
          <a:xfrm>
            <a:off x="6176388" y="213970"/>
            <a:ext cx="367531" cy="367530"/>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Freeform: Shape 26">
            <a:extLst>
              <a:ext uri="{FF2B5EF4-FFF2-40B4-BE49-F238E27FC236}">
                <a16:creationId xmlns:a16="http://schemas.microsoft.com/office/drawing/2014/main" id="{739C6C48-4048-472B-9200-BA3467DDB12B}"/>
              </a:ext>
            </a:extLst>
          </p:cNvPr>
          <p:cNvSpPr>
            <a:spLocks noGrp="1"/>
          </p:cNvSpPr>
          <p:nvPr/>
        </p:nvSpPr>
        <p:spPr>
          <a:xfrm>
            <a:off x="6173349" y="210930"/>
            <a:ext cx="469369" cy="469368"/>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DBE535A2-9A69-4D86-98B9-4606364B738A}"/>
              </a:ext>
            </a:extLst>
          </p:cNvPr>
          <p:cNvSpPr>
            <a:spLocks noGrp="1"/>
          </p:cNvSpPr>
          <p:nvPr/>
        </p:nvSpPr>
        <p:spPr>
          <a:xfrm>
            <a:off x="6185963" y="223393"/>
            <a:ext cx="538072" cy="538225"/>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6D38EB57-352E-48E7-9482-1AEA73843381}"/>
              </a:ext>
            </a:extLst>
          </p:cNvPr>
          <p:cNvSpPr>
            <a:spLocks noGrp="1"/>
          </p:cNvSpPr>
          <p:nvPr/>
        </p:nvSpPr>
        <p:spPr>
          <a:xfrm>
            <a:off x="6211499" y="249080"/>
            <a:ext cx="581849" cy="581849"/>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D18EEB6E-44FD-4775-9179-950DB8C3DC46}"/>
              </a:ext>
            </a:extLst>
          </p:cNvPr>
          <p:cNvSpPr>
            <a:spLocks noGrp="1"/>
          </p:cNvSpPr>
          <p:nvPr/>
        </p:nvSpPr>
        <p:spPr>
          <a:xfrm>
            <a:off x="6246762" y="284344"/>
            <a:ext cx="606777" cy="606776"/>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A93B6FB8-B03E-4FC7-AC61-9B1613A3C05C}"/>
              </a:ext>
            </a:extLst>
          </p:cNvPr>
          <p:cNvSpPr>
            <a:spLocks noGrp="1"/>
          </p:cNvSpPr>
          <p:nvPr/>
        </p:nvSpPr>
        <p:spPr>
          <a:xfrm>
            <a:off x="6290690" y="328271"/>
            <a:ext cx="614681" cy="614680"/>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96E9617C-8511-4D9B-94C1-C84BFB7ED322}"/>
              </a:ext>
            </a:extLst>
          </p:cNvPr>
          <p:cNvSpPr>
            <a:spLocks noGrp="1"/>
          </p:cNvSpPr>
          <p:nvPr/>
        </p:nvSpPr>
        <p:spPr>
          <a:xfrm>
            <a:off x="6343282" y="380104"/>
            <a:ext cx="606016" cy="606775"/>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B076EA5A-A5A8-42A9-A0F7-ECECD999F6C0}"/>
              </a:ext>
            </a:extLst>
          </p:cNvPr>
          <p:cNvSpPr>
            <a:spLocks noGrp="1"/>
          </p:cNvSpPr>
          <p:nvPr/>
        </p:nvSpPr>
        <p:spPr>
          <a:xfrm>
            <a:off x="6402409" y="439990"/>
            <a:ext cx="582152" cy="582152"/>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55856DB2-44EF-413E-B792-EFF0409DE14B}"/>
              </a:ext>
            </a:extLst>
          </p:cNvPr>
          <p:cNvSpPr>
            <a:spLocks noGrp="1"/>
          </p:cNvSpPr>
          <p:nvPr/>
        </p:nvSpPr>
        <p:spPr>
          <a:xfrm>
            <a:off x="6471872" y="509606"/>
            <a:ext cx="538225" cy="538225"/>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3E2C35C7-1280-4F14-9553-11374063EBED}"/>
              </a:ext>
            </a:extLst>
          </p:cNvPr>
          <p:cNvSpPr>
            <a:spLocks noGrp="1"/>
          </p:cNvSpPr>
          <p:nvPr/>
        </p:nvSpPr>
        <p:spPr>
          <a:xfrm>
            <a:off x="6553191" y="590926"/>
            <a:ext cx="469522" cy="469370"/>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A0376E68-4370-4BE5-917D-39794960D892}"/>
              </a:ext>
            </a:extLst>
          </p:cNvPr>
          <p:cNvSpPr>
            <a:spLocks noGrp="1"/>
          </p:cNvSpPr>
          <p:nvPr/>
        </p:nvSpPr>
        <p:spPr>
          <a:xfrm>
            <a:off x="6652142" y="689724"/>
            <a:ext cx="367531" cy="367530"/>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90D187E9-AB0A-480D-B60A-74F7F26FFACD}"/>
              </a:ext>
            </a:extLst>
          </p:cNvPr>
          <p:cNvSpPr>
            <a:spLocks noGrp="1"/>
          </p:cNvSpPr>
          <p:nvPr/>
        </p:nvSpPr>
        <p:spPr>
          <a:xfrm>
            <a:off x="6794718" y="832299"/>
            <a:ext cx="180117" cy="180117"/>
          </a:xfrm>
          <a:custGeom>
            <a:avLst/>
            <a:gdLst>
              <a:gd name="connsiteX0" fmla="*/ 112871 w 112871"/>
              <a:gd name="connsiteY0" fmla="*/ 0 h 112871"/>
              <a:gd name="connsiteX1" fmla="*/ 0 w 112871"/>
              <a:gd name="connsiteY1" fmla="*/ 112871 h 112871"/>
            </a:gdLst>
            <a:ahLst/>
            <a:cxnLst/>
            <a:rect l="l" t="t" r="r" b="b"/>
            <a:pathLst>
              <a:path w="112871" h="112871">
                <a:moveTo>
                  <a:pt x="112871" y="0"/>
                </a:moveTo>
                <a:cubicBezTo>
                  <a:pt x="87618" y="48239"/>
                  <a:pt x="48239" y="87618"/>
                  <a:pt x="0" y="112871"/>
                </a:cubicBezTo>
                <a:close/>
              </a:path>
            </a:pathLst>
          </a:custGeom>
          <a:solidFill>
            <a:schemeClr val="bg1"/>
          </a:solidFill>
          <a:ln w="9525">
            <a:noFill/>
            <a:prstDash val="solid"/>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59" name="Graphic 5"/>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9088" y="3397272"/>
            <a:ext cx="2430216" cy="2430216"/>
          </a:xfrm>
          <a:prstGeom prst="rect">
            <a:avLst/>
          </a:prstGeom>
        </p:spPr>
      </p:pic>
      <p:graphicFrame>
        <p:nvGraphicFramePr>
          <p:cNvPr id="60" name="TextBox 1"/>
          <p:cNvGraphicFramePr/>
          <p:nvPr/>
        </p:nvGraphicFramePr>
        <p:xfrm>
          <a:off x="6506042" y="1421855"/>
          <a:ext cx="4974771" cy="4261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63187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59C968-68EB-0875-54A2-4E77C091CC8C}"/>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A016CB47-C4D4-4332-9ED0-DBB916252F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355784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F3368BB-2843-6A6D-AFDB-2B63C14739EF}"/>
              </a:ext>
            </a:extLst>
          </p:cNvPr>
          <p:cNvPicPr>
            <a:picLocks noChangeAspect="1"/>
          </p:cNvPicPr>
          <p:nvPr/>
        </p:nvPicPr>
        <p:blipFill>
          <a:blip r:embed="rId3"/>
          <a:stretch>
            <a:fillRect/>
          </a:stretch>
        </p:blipFill>
        <p:spPr>
          <a:xfrm>
            <a:off x="1420222" y="384463"/>
            <a:ext cx="2171744" cy="2811320"/>
          </a:xfrm>
          <a:prstGeom prst="rect">
            <a:avLst/>
          </a:prstGeom>
        </p:spPr>
      </p:pic>
      <p:pic>
        <p:nvPicPr>
          <p:cNvPr id="7" name="Picture 6">
            <a:extLst>
              <a:ext uri="{FF2B5EF4-FFF2-40B4-BE49-F238E27FC236}">
                <a16:creationId xmlns:a16="http://schemas.microsoft.com/office/drawing/2014/main" id="{2F7C7E87-3B27-4E99-D06F-9E0AC61E436B}"/>
              </a:ext>
            </a:extLst>
          </p:cNvPr>
          <p:cNvPicPr>
            <a:picLocks noChangeAspect="1"/>
          </p:cNvPicPr>
          <p:nvPr/>
        </p:nvPicPr>
        <p:blipFill>
          <a:blip r:embed="rId4"/>
          <a:stretch>
            <a:fillRect/>
          </a:stretch>
        </p:blipFill>
        <p:spPr>
          <a:xfrm>
            <a:off x="4466396" y="966312"/>
            <a:ext cx="3336953" cy="1647620"/>
          </a:xfrm>
          <a:prstGeom prst="rect">
            <a:avLst/>
          </a:prstGeom>
        </p:spPr>
      </p:pic>
      <p:pic>
        <p:nvPicPr>
          <p:cNvPr id="9" name="Picture 8">
            <a:extLst>
              <a:ext uri="{FF2B5EF4-FFF2-40B4-BE49-F238E27FC236}">
                <a16:creationId xmlns:a16="http://schemas.microsoft.com/office/drawing/2014/main" id="{55FB13BE-EBBF-8040-A538-70B45E31256C}"/>
              </a:ext>
            </a:extLst>
          </p:cNvPr>
          <p:cNvPicPr>
            <a:picLocks noChangeAspect="1"/>
          </p:cNvPicPr>
          <p:nvPr/>
        </p:nvPicPr>
        <p:blipFill>
          <a:blip r:embed="rId5"/>
          <a:stretch>
            <a:fillRect/>
          </a:stretch>
        </p:blipFill>
        <p:spPr>
          <a:xfrm>
            <a:off x="8095756" y="1229652"/>
            <a:ext cx="3336953" cy="1120940"/>
          </a:xfrm>
          <a:prstGeom prst="rect">
            <a:avLst/>
          </a:prstGeom>
        </p:spPr>
      </p:pic>
      <p:sp>
        <p:nvSpPr>
          <p:cNvPr id="59" name="Rectangle 58">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635346" y="5126067"/>
            <a:ext cx="219456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986A1D7-5CFF-1CD0-CD87-F37729998045}"/>
              </a:ext>
            </a:extLst>
          </p:cNvPr>
          <p:cNvSpPr txBox="1"/>
          <p:nvPr/>
        </p:nvSpPr>
        <p:spPr>
          <a:xfrm>
            <a:off x="5162719" y="3930305"/>
            <a:ext cx="6586915" cy="243724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000" b="1" dirty="0">
                <a:latin typeface="ADLaM Display" panose="02010000000000000000" pitchFamily="2" charset="0"/>
                <a:ea typeface="ADLaM Display" panose="02010000000000000000" pitchFamily="2" charset="0"/>
                <a:cs typeface="ADLaM Display" panose="02010000000000000000" pitchFamily="2" charset="0"/>
              </a:rPr>
              <a:t>Way Forward Act/TRUST Act/Campaign for a Welcoming Illinois Act</a:t>
            </a:r>
          </a:p>
          <a:p>
            <a:pPr indent="-228600">
              <a:lnSpc>
                <a:spcPct val="90000"/>
              </a:lnSpc>
              <a:spcBef>
                <a:spcPct val="0"/>
              </a:spcBef>
              <a:spcAft>
                <a:spcPts val="600"/>
              </a:spcAft>
              <a:buFont typeface="Arial" panose="020B0604020202020204" pitchFamily="34" charset="0"/>
              <a:buChar char="•"/>
            </a:pPr>
            <a:endParaRPr lang="en-US" sz="2000" b="1" dirty="0"/>
          </a:p>
        </p:txBody>
      </p:sp>
    </p:spTree>
    <p:extLst>
      <p:ext uri="{BB962C8B-B14F-4D97-AF65-F5344CB8AC3E}">
        <p14:creationId xmlns:p14="http://schemas.microsoft.com/office/powerpoint/2010/main" val="459137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Illinois-led coalition wins injunction blocking federal demand for driver  data | whig">
            <a:extLst>
              <a:ext uri="{FF2B5EF4-FFF2-40B4-BE49-F238E27FC236}">
                <a16:creationId xmlns:a16="http://schemas.microsoft.com/office/drawing/2014/main" id="{7A050422-5EB6-8D50-BC7F-B89E49DF779C}"/>
              </a:ext>
            </a:extLst>
          </p:cNvPr>
          <p:cNvPicPr>
            <a:picLocks noChangeAspect="1"/>
          </p:cNvPicPr>
          <p:nvPr/>
        </p:nvPicPr>
        <p:blipFill>
          <a:blip r:embed="rId3">
            <a:duotone>
              <a:schemeClr val="bg2">
                <a:shade val="45000"/>
                <a:satMod val="135000"/>
              </a:schemeClr>
              <a:prstClr val="white"/>
            </a:duotone>
          </a:blip>
          <a:srcRect t="4421" r="9091" b="4670"/>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31B4BE3-B051-E871-74D3-DE60603477B0}"/>
              </a:ext>
            </a:extLst>
          </p:cNvPr>
          <p:cNvSpPr txBox="1"/>
          <p:nvPr/>
        </p:nvSpPr>
        <p:spPr>
          <a:xfrm>
            <a:off x="0" y="321276"/>
            <a:ext cx="11353800" cy="5855687"/>
          </a:xfrm>
          <a:prstGeom prst="rect">
            <a:avLst/>
          </a:prstGeom>
        </p:spPr>
        <p:txBody>
          <a:bodyPr vert="horz" lIns="91440" tIns="45720" rIns="91440" bIns="45720" rtlCol="0">
            <a:normAutofit lnSpcReduction="10000"/>
          </a:bodyPr>
          <a:lstStyle/>
          <a:p>
            <a:pPr>
              <a:lnSpc>
                <a:spcPct val="90000"/>
              </a:lnSpc>
              <a:spcAft>
                <a:spcPts val="600"/>
              </a:spcAft>
            </a:pPr>
            <a:r>
              <a:rPr lang="en-US" dirty="0">
                <a:latin typeface="ADLaM Display" panose="02010000000000000000" pitchFamily="2" charset="0"/>
                <a:ea typeface="ADLaM Display" panose="02010000000000000000" pitchFamily="2" charset="0"/>
                <a:cs typeface="ADLaM Display" panose="02010000000000000000" pitchFamily="2" charset="0"/>
              </a:rPr>
              <a:t>MULTISTATE LITIGATION – ILLINOIS ATTORNEY GENERAL’S OFFICE</a:t>
            </a:r>
          </a:p>
          <a:p>
            <a:pPr>
              <a:lnSpc>
                <a:spcPct val="90000"/>
              </a:lnSpc>
              <a:spcAft>
                <a:spcPts val="600"/>
              </a:spcAft>
            </a:pPr>
            <a:r>
              <a:rPr lang="en-US" sz="1400" b="1" dirty="0">
                <a:latin typeface="ADLaM Display" panose="02010000000000000000" pitchFamily="2" charset="0"/>
                <a:ea typeface="ADLaM Display" panose="02010000000000000000" pitchFamily="2" charset="0"/>
                <a:cs typeface="ADLaM Display" panose="02010000000000000000" pitchFamily="2" charset="0"/>
              </a:rPr>
              <a:t>Key 2026 Immigration &amp; Public Benefits Cases Involving Illinois AG</a:t>
            </a:r>
          </a:p>
          <a:p>
            <a:pPr indent="-228600">
              <a:lnSpc>
                <a:spcPct val="90000"/>
              </a:lnSpc>
              <a:spcAft>
                <a:spcPts val="600"/>
              </a:spcAft>
              <a:buFont typeface="Arial" panose="020B0604020202020204" pitchFamily="34" charset="0"/>
              <a:buChar char="•"/>
            </a:pPr>
            <a:endParaRPr lang="en-US" sz="1400" b="1"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Public Charge Rule Challenge (September 2026): </a:t>
            </a: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Attorney General Raoul co-led a coalition of 22 states and the District of Columbia in suing the Department of Homeland Security (DHS) in the U.S. District Court for the Southern District of New York. The lawsuit works to block a rule allowing immigration officers broad discretion to deny green cards or entry to immigrants who lawfully use public benefits like Medicaid, SNAP (food stamps), and housing vouchers.</a:t>
            </a:r>
          </a:p>
          <a:p>
            <a:pPr indent="-228600">
              <a:lnSpc>
                <a:spcPct val="90000"/>
              </a:lnSpc>
              <a:spcAft>
                <a:spcPts val="600"/>
              </a:spcAft>
              <a:buFont typeface="Arial" panose="020B0604020202020204" pitchFamily="34" charset="0"/>
              <a:buChar char="•"/>
            </a:pP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Access to Social Services / Welfare Reform Law Victory (September 2026): </a:t>
            </a: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Illinois was part of a multistate lawsuit that prevailed after a federal judge in Rhode Island struck down the administration's attempt to mandate that states cut off access by noncitizens to public aid programs, including emergency shelter, food, and violence prevention programs. The multistate coalition argued the administration unlawfully expanded the 1996 Personal Responsibility and Work Opportunity Reconciliation Act and violated the APA.</a:t>
            </a:r>
          </a:p>
          <a:p>
            <a:pPr indent="-228600">
              <a:lnSpc>
                <a:spcPct val="90000"/>
              </a:lnSpc>
              <a:spcAft>
                <a:spcPts val="600"/>
              </a:spcAft>
              <a:buFont typeface="Arial" panose="020B0604020202020204" pitchFamily="34" charset="0"/>
              <a:buChar char="•"/>
            </a:pP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TANF Data and Funding Lawsuit (Earlier 2026): </a:t>
            </a: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Illinois was part of a multistate lawsuit that sued the administration over attempts by the Administration for Children and Families (ACF) to oversee state Temporary Assistance for Needy Families (TANF) programs and share private recipient data with the Department of Homeland Security to check immigration status. This included SSNs, addresses, and other sensitive personal data. In fact, the ACF already tried to illegally expand its authority this year when it froze TANF funds to five Democratic-led states, which was ultimately blocked by the courts. </a:t>
            </a:r>
          </a:p>
          <a:p>
            <a:pPr indent="-228600">
              <a:lnSpc>
                <a:spcPct val="90000"/>
              </a:lnSpc>
              <a:spcAft>
                <a:spcPts val="600"/>
              </a:spcAft>
              <a:buFont typeface="Arial" panose="020B0604020202020204" pitchFamily="34" charset="0"/>
              <a:buChar char="•"/>
            </a:pPr>
            <a:endParaRPr lang="en-US" sz="1400"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SNAP Protections (January 2026 / Ongoing): </a:t>
            </a:r>
          </a:p>
          <a:p>
            <a:pPr>
              <a:lnSpc>
                <a:spcPct val="90000"/>
              </a:lnSpc>
              <a:spcAft>
                <a:spcPts val="600"/>
              </a:spcAft>
            </a:pPr>
            <a:r>
              <a:rPr lang="en-US" sz="1400" dirty="0">
                <a:latin typeface="ADLaM Display" panose="02010000000000000000" pitchFamily="2" charset="0"/>
                <a:ea typeface="ADLaM Display" panose="02010000000000000000" pitchFamily="2" charset="0"/>
                <a:cs typeface="ADLaM Display" panose="02010000000000000000" pitchFamily="2" charset="0"/>
              </a:rPr>
              <a:t>Illinois has joined in multiple legal actions filed since mid-2025 defending the Supplemental Nutrition Assistance Program (SNAP), protecting recipient data, and fighting guidance that threatened to strip benefits from lawfully residing immigrants.</a:t>
            </a:r>
          </a:p>
          <a:p>
            <a:pPr indent="-228600">
              <a:lnSpc>
                <a:spcPct val="90000"/>
              </a:lnSpc>
              <a:spcAft>
                <a:spcPts val="600"/>
              </a:spcAft>
              <a:buFont typeface="Arial" panose="020B0604020202020204" pitchFamily="34" charset="0"/>
              <a:buChar char="•"/>
            </a:pPr>
            <a:endParaRPr lang="en-US" sz="900" dirty="0"/>
          </a:p>
          <a:p>
            <a:pPr>
              <a:lnSpc>
                <a:spcPct val="90000"/>
              </a:lnSpc>
              <a:spcAft>
                <a:spcPts val="600"/>
              </a:spcAft>
            </a:pPr>
            <a:r>
              <a:rPr lang="en-US" sz="900" dirty="0"/>
              <a:t> </a:t>
            </a:r>
          </a:p>
        </p:txBody>
      </p:sp>
    </p:spTree>
    <p:extLst>
      <p:ext uri="{BB962C8B-B14F-4D97-AF65-F5344CB8AC3E}">
        <p14:creationId xmlns:p14="http://schemas.microsoft.com/office/powerpoint/2010/main" val="3799615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AE5EAA-40D5-AE41-F6F5-7597399DC3E6}"/>
            </a:ext>
          </a:extLst>
        </p:cNvPr>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AA74020-1BCD-08BB-EF3E-3E7534D42705}"/>
              </a:ext>
            </a:extLst>
          </p:cNvPr>
          <p:cNvSpPr txBox="1"/>
          <p:nvPr/>
        </p:nvSpPr>
        <p:spPr>
          <a:xfrm>
            <a:off x="572493" y="2071316"/>
            <a:ext cx="6713552" cy="4119172"/>
          </a:xfrm>
          <a:prstGeom prst="rect">
            <a:avLst/>
          </a:prstGeom>
        </p:spPr>
        <p:txBody>
          <a:bodyPr vert="horz" lIns="91440" tIns="45720" rIns="91440" bIns="45720" rtlCol="0" anchor="t">
            <a:normAutofit fontScale="77500" lnSpcReduction="20000"/>
          </a:bodyPr>
          <a:lstStyle/>
          <a:p>
            <a:pPr>
              <a:lnSpc>
                <a:spcPct val="90000"/>
              </a:lnSpc>
              <a:spcAft>
                <a:spcPts val="600"/>
              </a:spcAft>
            </a:pPr>
            <a:r>
              <a:rPr lang="en-US" sz="2000" b="1" dirty="0"/>
              <a:t>Immigration &amp; IV-D Caseloads: Why This Matters</a:t>
            </a:r>
          </a:p>
          <a:p>
            <a:pPr>
              <a:lnSpc>
                <a:spcPct val="90000"/>
              </a:lnSpc>
              <a:spcAft>
                <a:spcPts val="600"/>
              </a:spcAft>
            </a:pPr>
            <a:endParaRPr lang="en-US" sz="2000" b="1" dirty="0"/>
          </a:p>
          <a:p>
            <a:pPr>
              <a:lnSpc>
                <a:spcPct val="90000"/>
              </a:lnSpc>
              <a:spcAft>
                <a:spcPts val="600"/>
              </a:spcAft>
            </a:pPr>
            <a:r>
              <a:rPr lang="en-US" sz="2000" b="1" dirty="0"/>
              <a:t>In Illinois (2023-24):</a:t>
            </a:r>
            <a:endParaRPr lang="en-US" sz="2000" dirty="0"/>
          </a:p>
          <a:p>
            <a:pPr marL="285750" indent="-228600">
              <a:lnSpc>
                <a:spcPct val="90000"/>
              </a:lnSpc>
              <a:spcAft>
                <a:spcPts val="600"/>
              </a:spcAft>
              <a:buFont typeface="Arial" panose="020B0604020202020204" pitchFamily="34" charset="0"/>
              <a:buChar char="•"/>
            </a:pPr>
            <a:r>
              <a:rPr lang="en-US" sz="2000" dirty="0"/>
              <a:t>~1.9 million foreign-born (≈15% of population), of which 98,800 are children</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1,230,700 immigrant workers in Illinois’ labor force (18.5% of workforce)</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 922,400 U.S. born residents live with at least one immigrant parent</a:t>
            </a:r>
          </a:p>
          <a:p>
            <a:pPr marL="57150">
              <a:lnSpc>
                <a:spcPct val="90000"/>
              </a:lnSpc>
              <a:spcAft>
                <a:spcPts val="600"/>
              </a:spcAft>
            </a:pPr>
            <a:endParaRPr lang="en-US" sz="2000" dirty="0"/>
          </a:p>
          <a:p>
            <a:pPr marL="285750" indent="-228600">
              <a:lnSpc>
                <a:spcPct val="90000"/>
              </a:lnSpc>
              <a:spcAft>
                <a:spcPts val="600"/>
              </a:spcAft>
              <a:buFont typeface="Arial" panose="020B0604020202020204" pitchFamily="34" charset="0"/>
              <a:buChar char="•"/>
            </a:pPr>
            <a:r>
              <a:rPr lang="en-US" sz="2000" dirty="0"/>
              <a:t>Top countries of origin: Mexico 33%, India 9%, Poland (6%), Philippines (5%), China (4%)</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~48% naturalized citizens; ≈70% of children in immigrant families are U.S. citizens</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Concentrations: Cook, DuPage, Kane, Lake, Will, Kendall, Champaign</a:t>
            </a:r>
          </a:p>
        </p:txBody>
      </p:sp>
      <p:pic>
        <p:nvPicPr>
          <p:cNvPr id="1026" name="Picture 2" descr="Immigrants Face in Chicago, Illinois ...">
            <a:extLst>
              <a:ext uri="{FF2B5EF4-FFF2-40B4-BE49-F238E27FC236}">
                <a16:creationId xmlns:a16="http://schemas.microsoft.com/office/drawing/2014/main" id="{91F8C810-CB6D-A941-4191-B73834982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189" r="16750"/>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01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E334A7-29A8-2110-3FF6-4B9700F757C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E6F588EB-888D-13CC-5AD9-AD74BFEB38B6}"/>
              </a:ext>
            </a:extLst>
          </p:cNvPr>
          <p:cNvPicPr>
            <a:picLocks noChangeAspect="1"/>
          </p:cNvPicPr>
          <p:nvPr/>
        </p:nvPicPr>
        <p:blipFill>
          <a:blip r:embed="rId3"/>
          <a:srcRect l="2224" r="13531" b="2"/>
          <a:stretch>
            <a:fillRect/>
          </a:stretch>
        </p:blipFill>
        <p:spPr>
          <a:xfrm>
            <a:off x="1"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62450675-3428-C940-CFC0-B7302BE064CC}"/>
              </a:ext>
            </a:extLst>
          </p:cNvPr>
          <p:cNvSpPr txBox="1"/>
          <p:nvPr/>
        </p:nvSpPr>
        <p:spPr>
          <a:xfrm>
            <a:off x="7833535" y="513184"/>
            <a:ext cx="3822189" cy="6344805"/>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BARRIERS IN PRACTICE</a:t>
            </a: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Work authorization instability → income verification gaps</a:t>
            </a:r>
          </a:p>
          <a:p>
            <a:pPr marL="5715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Regulatory uncertainty → decrease in IV-D participation</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Dense administrative notices → comprehension challenges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Mobility across jurisdictions (interstate and international)</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Informal or cash-based employment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Fear of unintended government consequences</a:t>
            </a:r>
          </a:p>
        </p:txBody>
      </p:sp>
    </p:spTree>
    <p:extLst>
      <p:ext uri="{BB962C8B-B14F-4D97-AF65-F5344CB8AC3E}">
        <p14:creationId xmlns:p14="http://schemas.microsoft.com/office/powerpoint/2010/main" val="618759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7C216D-3CCE-F6D2-93B1-C5384B08232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extBox 1">
            <a:extLst>
              <a:ext uri="{FF2B5EF4-FFF2-40B4-BE49-F238E27FC236}">
                <a16:creationId xmlns:a16="http://schemas.microsoft.com/office/drawing/2014/main" id="{988593AD-23E6-200E-0BD3-05E01F864009}"/>
              </a:ext>
            </a:extLst>
          </p:cNvPr>
          <p:cNvSpPr txBox="1"/>
          <p:nvPr/>
        </p:nvSpPr>
        <p:spPr>
          <a:xfrm>
            <a:off x="1256275" y="1521083"/>
            <a:ext cx="9679449" cy="284705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200" b="1" kern="1200" dirty="0">
                <a:solidFill>
                  <a:srgbClr val="FFFFFF"/>
                </a:solidFill>
                <a:latin typeface="+mj-lt"/>
                <a:ea typeface="+mj-ea"/>
                <a:cs typeface="+mj-cs"/>
              </a:rPr>
              <a:t>PART II – IV-D ACCESS &amp; MIGRANT PARTICIPATION</a:t>
            </a:r>
          </a:p>
        </p:txBody>
      </p:sp>
      <p:cxnSp>
        <p:nvCxnSpPr>
          <p:cNvPr id="9" name="Straight Connector 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2"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3"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4096793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C5E446-5D45-630B-14EC-D93627406730}"/>
            </a:ext>
          </a:extLst>
        </p:cNvPr>
        <p:cNvGrpSpPr/>
        <p:nvPr/>
      </p:nvGrpSpPr>
      <p:grpSpPr>
        <a:xfrm>
          <a:off x="0" y="0"/>
          <a:ext cx="0" cy="0"/>
          <a:chOff x="0" y="0"/>
          <a:chExt cx="0" cy="0"/>
        </a:xfrm>
      </p:grpSpPr>
      <p:sp useBgFill="1">
        <p:nvSpPr>
          <p:cNvPr id="2083" name="Rectangle 208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444273C-BD50-4BF5-D5CA-3D963FCED39D}"/>
              </a:ext>
            </a:extLst>
          </p:cNvPr>
          <p:cNvSpPr txBox="1"/>
          <p:nvPr/>
        </p:nvSpPr>
        <p:spPr>
          <a:xfrm>
            <a:off x="526212" y="1526000"/>
            <a:ext cx="5315189" cy="3535083"/>
          </a:xfrm>
          <a:prstGeom prst="rect">
            <a:avLst/>
          </a:prstGeom>
        </p:spPr>
        <p:txBody>
          <a:bodyPr vert="horz" lIns="91440" tIns="45720" rIns="91440" bIns="45720" rtlCol="0" anchor="t">
            <a:normAutofit/>
          </a:bodyPr>
          <a:lstStyle/>
          <a:p>
            <a:pPr algn="ctr">
              <a:lnSpc>
                <a:spcPct val="90000"/>
              </a:lnSpc>
              <a:spcAft>
                <a:spcPts val="600"/>
              </a:spcAft>
            </a:pPr>
            <a:r>
              <a:rPr lang="en-US" sz="1400" b="1" dirty="0"/>
              <a:t>TITLE IV-D LEGAL FRAMEWORK: Status-Neutral Access</a:t>
            </a:r>
          </a:p>
          <a:p>
            <a:pPr indent="-228600">
              <a:lnSpc>
                <a:spcPct val="90000"/>
              </a:lnSpc>
              <a:spcAft>
                <a:spcPts val="600"/>
              </a:spcAft>
              <a:buFont typeface="Arial" panose="020B0604020202020204" pitchFamily="34" charset="0"/>
              <a:buChar char="•"/>
            </a:pPr>
            <a:endParaRPr lang="en-US" sz="1400" b="1" dirty="0"/>
          </a:p>
          <a:p>
            <a:pPr marL="285750" indent="-228600">
              <a:lnSpc>
                <a:spcPct val="90000"/>
              </a:lnSpc>
              <a:spcAft>
                <a:spcPts val="600"/>
              </a:spcAft>
              <a:buFont typeface="Arial" panose="020B0604020202020204" pitchFamily="34" charset="0"/>
              <a:buChar char="•"/>
            </a:pPr>
            <a:r>
              <a:rPr lang="en-US" sz="1400" dirty="0"/>
              <a:t>42 U.S.C. § 654(4)(A) → services must be available to “all individuals”</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45 C.F.R. § 302.56 → guidelines for setting child support orders</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dirty="0"/>
              <a:t>OCSE AT-20-14 → consolidates interstate and intergovernmental policy</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1400" i="1" dirty="0"/>
              <a:t>But</a:t>
            </a:r>
            <a:r>
              <a:rPr lang="en-US" sz="1400" dirty="0"/>
              <a:t> Equal Access Clause of Title VI of Civil Rights Act amended March 2025 (42 U.S.C. § 2000d) → language access obligation </a:t>
            </a:r>
            <a:r>
              <a:rPr lang="en-US" sz="1400" i="1" dirty="0"/>
              <a:t>discretionary</a:t>
            </a:r>
            <a:r>
              <a:rPr lang="en-US" sz="1400" dirty="0"/>
              <a:t>; English official language of the United States; recission of LEP guidance</a:t>
            </a:r>
          </a:p>
        </p:txBody>
      </p:sp>
      <p:sp>
        <p:nvSpPr>
          <p:cNvPr id="2085" name="Rectangle 208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7" name="Rectangle 208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9" name="Rectangle 208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1" name="Rectangle 209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EAC9DD1-936D-637D-D0E2-9B9160951B86}"/>
              </a:ext>
            </a:extLst>
          </p:cNvPr>
          <p:cNvPicPr>
            <a:picLocks noChangeAspect="1"/>
          </p:cNvPicPr>
          <p:nvPr/>
        </p:nvPicPr>
        <p:blipFill>
          <a:blip r:embed="rId3"/>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3166071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EFE6FD3-F3E8-7F05-700E-F4D9ACE933DF}"/>
              </a:ext>
            </a:extLst>
          </p:cNvPr>
          <p:cNvPicPr>
            <a:picLocks noChangeAspect="1"/>
          </p:cNvPicPr>
          <p:nvPr/>
        </p:nvPicPr>
        <p:blipFill>
          <a:blip r:embed="rId3">
            <a:alphaModFix amt="35000"/>
          </a:blip>
          <a:srcRect t="3433"/>
          <a:stretch>
            <a:fillRect/>
          </a:stretch>
        </p:blipFill>
        <p:spPr>
          <a:xfrm>
            <a:off x="20" y="10"/>
            <a:ext cx="12191980" cy="6857990"/>
          </a:xfrm>
          <a:prstGeom prst="rect">
            <a:avLst/>
          </a:prstGeom>
        </p:spPr>
      </p:pic>
      <p:sp>
        <p:nvSpPr>
          <p:cNvPr id="4" name="TextBox 3">
            <a:extLst>
              <a:ext uri="{FF2B5EF4-FFF2-40B4-BE49-F238E27FC236}">
                <a16:creationId xmlns:a16="http://schemas.microsoft.com/office/drawing/2014/main" id="{4FAB06E2-B358-D1FC-65BE-23B18CA81478}"/>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solidFill>
                  <a:srgbClr val="FFFFFF"/>
                </a:solidFill>
                <a:latin typeface="+mj-lt"/>
                <a:ea typeface="+mj-ea"/>
                <a:cs typeface="+mj-cs"/>
              </a:rPr>
              <a:t>POLL</a:t>
            </a:r>
          </a:p>
        </p:txBody>
      </p:sp>
      <p:graphicFrame>
        <p:nvGraphicFramePr>
          <p:cNvPr id="5" name="TextBox 2">
            <a:extLst>
              <a:ext uri="{FF2B5EF4-FFF2-40B4-BE49-F238E27FC236}">
                <a16:creationId xmlns:a16="http://schemas.microsoft.com/office/drawing/2014/main" id="{647A75EA-CF16-903C-66D3-A3C88FBDDF82}"/>
              </a:ext>
            </a:extLst>
          </p:cNvPr>
          <p:cNvGraphicFramePr/>
          <p:nvPr>
            <p:extLst>
              <p:ext uri="{D42A27DB-BD31-4B8C-83A1-F6EECF244321}">
                <p14:modId xmlns:p14="http://schemas.microsoft.com/office/powerpoint/2010/main" val="15421342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7627891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94F8-2306-4F32-092D-83A4A6D099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A0906A-E396-B278-C60F-CBBC2AE59509}"/>
              </a:ext>
            </a:extLst>
          </p:cNvPr>
          <p:cNvSpPr txBox="1"/>
          <p:nvPr/>
        </p:nvSpPr>
        <p:spPr>
          <a:xfrm>
            <a:off x="838201" y="692331"/>
            <a:ext cx="3888528" cy="5484631"/>
          </a:xfrm>
          <a:prstGeom prst="rect">
            <a:avLst/>
          </a:prstGeom>
        </p:spPr>
        <p:txBody>
          <a:bodyPr vert="horz" lIns="91440" tIns="45720" rIns="91440" bIns="45720" rtlCol="0">
            <a:normAutofit/>
          </a:bodyPr>
          <a:lstStyle/>
          <a:p>
            <a:pPr marR="0" lvl="0" fontAlgn="auto">
              <a:lnSpc>
                <a:spcPct val="90000"/>
              </a:lnSpc>
              <a:spcBef>
                <a:spcPts val="0"/>
              </a:spcBef>
              <a:spcAft>
                <a:spcPts val="600"/>
              </a:spcAft>
              <a:buClrTx/>
              <a:buSzTx/>
              <a:tabLst/>
              <a:defRPr/>
            </a:pPr>
            <a:endParaRPr kumimoji="0" lang="en-US" sz="1400" b="0" i="0" u="none" strike="noStrike" cap="none" spc="0" normalizeH="0" baseline="0" noProof="0" dirty="0">
              <a:ln>
                <a:noFill/>
              </a:ln>
              <a:effectLst/>
              <a:uLnTx/>
              <a:uFillTx/>
              <a:latin typeface="Abadi" panose="020B0604020104020204" pitchFamily="34" charset="0"/>
            </a:endParaRPr>
          </a:p>
          <a:p>
            <a:pPr marR="0" lvl="0" fontAlgn="auto">
              <a:lnSpc>
                <a:spcPct val="90000"/>
              </a:lnSpc>
              <a:spcBef>
                <a:spcPts val="0"/>
              </a:spcBef>
              <a:spcAft>
                <a:spcPts val="600"/>
              </a:spcAft>
              <a:buClrTx/>
              <a:buSzTx/>
              <a:tabLst/>
              <a:defRPr/>
            </a:pPr>
            <a:r>
              <a:rPr kumimoji="0" lang="en-US" sz="1600" b="0" i="0" u="none" strike="noStrike" cap="none" spc="0" normalizeH="0" baseline="0" noProof="0" dirty="0">
                <a:ln>
                  <a:noFill/>
                </a:ln>
                <a:effectLst/>
                <a:uLnTx/>
                <a:uFillTx/>
                <a:latin typeface="Abadi" panose="020B0604020104020204" pitchFamily="34" charset="0"/>
              </a:rPr>
              <a:t>Challenges include:</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effectLst/>
              <a:uLnTx/>
              <a:uFillTx/>
              <a:latin typeface="Abadi" panose="020B0604020104020204" pitchFamily="34"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Lack of SSN records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Informal employment</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Reluctance to interact with government systems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Mobility between communities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effectLst/>
              <a:uLnTx/>
              <a:uFillTx/>
              <a:latin typeface="Abadi" panose="020B0604020104020204" pitchFamily="34" charset="0"/>
            </a:endParaRPr>
          </a:p>
          <a:p>
            <a:pPr marR="0" lvl="0" fontAlgn="auto">
              <a:lnSpc>
                <a:spcPct val="90000"/>
              </a:lnSpc>
              <a:spcBef>
                <a:spcPts val="0"/>
              </a:spcBef>
              <a:spcAft>
                <a:spcPts val="600"/>
              </a:spcAft>
              <a:buClrTx/>
              <a:buSzTx/>
              <a:tabLst/>
              <a:defRPr/>
            </a:pPr>
            <a:r>
              <a:rPr kumimoji="0" lang="en-US" sz="1600" b="0" i="0" u="none" strike="noStrike" cap="none" spc="0" normalizeH="0" baseline="0" noProof="0" dirty="0">
                <a:ln>
                  <a:noFill/>
                </a:ln>
                <a:effectLst/>
                <a:uLnTx/>
                <a:uFillTx/>
                <a:latin typeface="Abadi" panose="020B0604020104020204" pitchFamily="34" charset="0"/>
              </a:rPr>
              <a:t>Locate tips:</a:t>
            </a:r>
          </a:p>
          <a:p>
            <a:pPr marR="0" lvl="0" fontAlgn="auto">
              <a:lnSpc>
                <a:spcPct val="90000"/>
              </a:lnSpc>
              <a:spcBef>
                <a:spcPts val="0"/>
              </a:spcBef>
              <a:spcAft>
                <a:spcPts val="600"/>
              </a:spcAft>
              <a:buClrTx/>
              <a:buSzTx/>
              <a:tabLst/>
              <a:defRPr/>
            </a:pPr>
            <a:endParaRPr kumimoji="0" lang="en-US" sz="1400" b="0" i="0" u="none" strike="noStrike" cap="none" spc="0" normalizeH="0" baseline="0" noProof="0" dirty="0">
              <a:ln>
                <a:noFill/>
              </a:ln>
              <a:effectLst/>
              <a:uLnTx/>
              <a:uFillTx/>
              <a:latin typeface="Abadi" panose="020B0604020104020204" pitchFamily="34"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Rely on community connections </a:t>
            </a:r>
          </a:p>
          <a:p>
            <a:pPr marL="228600" marR="0" lvl="1" fontAlgn="auto">
              <a:lnSpc>
                <a:spcPct val="90000"/>
              </a:lnSpc>
              <a:spcBef>
                <a:spcPts val="0"/>
              </a:spcBef>
              <a:spcAft>
                <a:spcPts val="600"/>
              </a:spcAft>
              <a:buClrTx/>
              <a:buSzTx/>
              <a:tabLst/>
              <a:defRPr/>
            </a:pPr>
            <a:r>
              <a:rPr kumimoji="0" lang="en-US" sz="1400" b="0" i="0" u="none" strike="noStrike" cap="none" spc="0" normalizeH="0" baseline="0" noProof="0" dirty="0">
                <a:ln>
                  <a:noFill/>
                </a:ln>
                <a:effectLst/>
                <a:uLnTx/>
                <a:uFillTx/>
                <a:latin typeface="Abadi" panose="020B0604020104020204" pitchFamily="34" charset="0"/>
              </a:rPr>
              <a:t>	(churches, markets, neighborhoods)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Track common work locations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Track seasonal employment patterns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Maintain contact with family members or relatives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badi" panose="020B0604020104020204" pitchFamily="34" charset="0"/>
              </a:rPr>
              <a:t>New hire reporting to check for formal employment</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effectLst/>
              <a:uLnTx/>
              <a:uFillTx/>
              <a:latin typeface="Abadi" panose="020B0604020104020204" pitchFamily="34"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endParaRPr kumimoji="0" lang="en-US" sz="8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8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8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800" b="0" i="0" u="none" strike="noStrike" cap="none" spc="0" normalizeH="0" baseline="0" noProof="0" dirty="0">
              <a:ln>
                <a:noFill/>
              </a:ln>
              <a:effectLst/>
              <a:uLnTx/>
              <a:uFillTx/>
            </a:endParaRPr>
          </a:p>
        </p:txBody>
      </p:sp>
      <p:pic>
        <p:nvPicPr>
          <p:cNvPr id="3" name="Picture 2">
            <a:extLst>
              <a:ext uri="{FF2B5EF4-FFF2-40B4-BE49-F238E27FC236}">
                <a16:creationId xmlns:a16="http://schemas.microsoft.com/office/drawing/2014/main" id="{30F38609-B4BC-9521-5E6B-6060BAC9147A}"/>
              </a:ext>
            </a:extLst>
          </p:cNvPr>
          <p:cNvPicPr>
            <a:picLocks noChangeAspect="1"/>
          </p:cNvPicPr>
          <p:nvPr/>
        </p:nvPicPr>
        <p:blipFill>
          <a:blip r:embed="rId3"/>
          <a:stretch>
            <a:fillRect/>
          </a:stretch>
        </p:blipFill>
        <p:spPr>
          <a:xfrm>
            <a:off x="6800986" y="1069398"/>
            <a:ext cx="4747547" cy="4747547"/>
          </a:xfrm>
          <a:prstGeom prst="rect">
            <a:avLst/>
          </a:prstGeom>
        </p:spPr>
      </p:pic>
    </p:spTree>
    <p:extLst>
      <p:ext uri="{BB962C8B-B14F-4D97-AF65-F5344CB8AC3E}">
        <p14:creationId xmlns:p14="http://schemas.microsoft.com/office/powerpoint/2010/main" val="822829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F83C9B-A35A-83ED-8567-4FC4A627AB3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D105314-5F3F-4EC9-C44E-43EAED9B9410}"/>
              </a:ext>
            </a:extLst>
          </p:cNvPr>
          <p:cNvSpPr txBox="1"/>
          <p:nvPr/>
        </p:nvSpPr>
        <p:spPr>
          <a:xfrm>
            <a:off x="4162567" y="818984"/>
            <a:ext cx="6714699" cy="31786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b="1" kern="1200">
                <a:solidFill>
                  <a:srgbClr val="FFFFFF"/>
                </a:solidFill>
                <a:latin typeface="+mj-lt"/>
                <a:ea typeface="+mj-ea"/>
                <a:cs typeface="+mj-cs"/>
              </a:rPr>
              <a:t>PARENT DEPORTED – THEN WHAT?</a:t>
            </a: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550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93DAE6-328D-6F95-F5EA-8FAAD44F7F5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5C956CA-A8FB-4F91-A258-FBE459CD9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0C8830CB-894D-9152-3485-5677C4428D81}"/>
              </a:ext>
            </a:extLst>
          </p:cNvPr>
          <p:cNvPicPr>
            <a:picLocks noChangeAspect="1"/>
          </p:cNvPicPr>
          <p:nvPr/>
        </p:nvPicPr>
        <p:blipFill>
          <a:blip r:embed="rId3"/>
          <a:srcRect t="1836" r="-1" b="-1"/>
          <a:stretch>
            <a:fillRect/>
          </a:stretch>
        </p:blipFill>
        <p:spPr>
          <a:xfrm>
            <a:off x="5546558" y="-1"/>
            <a:ext cx="6645441" cy="2391331"/>
          </a:xfrm>
          <a:prstGeom prst="rect">
            <a:avLst/>
          </a:prstGeom>
        </p:spPr>
      </p:pic>
      <p:pic>
        <p:nvPicPr>
          <p:cNvPr id="2" name="Picture 1">
            <a:extLst>
              <a:ext uri="{FF2B5EF4-FFF2-40B4-BE49-F238E27FC236}">
                <a16:creationId xmlns:a16="http://schemas.microsoft.com/office/drawing/2014/main" id="{A659C4D0-D66E-7E5E-5B5D-4224403E5C3C}"/>
              </a:ext>
            </a:extLst>
          </p:cNvPr>
          <p:cNvPicPr>
            <a:picLocks noChangeAspect="1"/>
          </p:cNvPicPr>
          <p:nvPr/>
        </p:nvPicPr>
        <p:blipFill>
          <a:blip r:embed="rId4"/>
          <a:srcRect r="690"/>
          <a:stretch>
            <a:fillRect/>
          </a:stretch>
        </p:blipFill>
        <p:spPr>
          <a:xfrm>
            <a:off x="5546558" y="2391337"/>
            <a:ext cx="6645441" cy="4466657"/>
          </a:xfrm>
          <a:prstGeom prst="rect">
            <a:avLst/>
          </a:prstGeom>
        </p:spPr>
      </p:pic>
      <p:sp>
        <p:nvSpPr>
          <p:cNvPr id="11" name="Rectangle 10">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67F2066-0253-4771-A5F6-68111E1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87669" y="2397906"/>
            <a:ext cx="110043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A08D557-8403-1BDD-CC50-5A0F25E66D21}"/>
              </a:ext>
            </a:extLst>
          </p:cNvPr>
          <p:cNvSpPr txBox="1"/>
          <p:nvPr/>
        </p:nvSpPr>
        <p:spPr>
          <a:xfrm>
            <a:off x="0" y="1841158"/>
            <a:ext cx="5829299" cy="3666772"/>
          </a:xfrm>
          <a:prstGeom prst="rect">
            <a:avLst/>
          </a:prstGeom>
        </p:spPr>
        <p:txBody>
          <a:bodyPr vert="horz" lIns="91440" tIns="45720" rIns="91440" bIns="45720" rtlCol="0">
            <a:normAutofit/>
          </a:bodyPr>
          <a:lstStyle/>
          <a:p>
            <a:pPr marR="0" lvl="0" fontAlgn="auto">
              <a:lnSpc>
                <a:spcPct val="90000"/>
              </a:lnSpc>
              <a:spcBef>
                <a:spcPts val="0"/>
              </a:spcBef>
              <a:spcAft>
                <a:spcPts val="600"/>
              </a:spcAft>
              <a:buClrTx/>
              <a:buSzTx/>
              <a:tabLst/>
              <a:defRPr/>
            </a:pPr>
            <a:r>
              <a:rPr kumimoji="0" lang="en-US" sz="20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THE PARENT WHO VANISHES OVERNIGHT</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solidFill>
                <a:schemeClr val="bg1"/>
              </a:solidFill>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solidFill>
                <a:schemeClr val="bg1"/>
              </a:solidFill>
              <a:effectLst/>
              <a:uLnTx/>
              <a:uFillTx/>
            </a:endParaRPr>
          </a:p>
          <a:p>
            <a:pPr marR="0" lvl="0" fontAlgn="auto">
              <a:lnSpc>
                <a:spcPct val="90000"/>
              </a:lnSpc>
              <a:spcBef>
                <a:spcPts val="0"/>
              </a:spcBef>
              <a:spcAft>
                <a:spcPts val="600"/>
              </a:spcAft>
              <a:buClrTx/>
              <a:buSzTx/>
              <a:tabLst/>
              <a:defRPr/>
            </a:pPr>
            <a:r>
              <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A parent with an active support order:</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Stops appearing at work</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Stops responding to communication</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Payments stop immediately</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a:p>
            <a:pPr marR="0" lvl="0" fontAlgn="auto">
              <a:lnSpc>
                <a:spcPct val="90000"/>
              </a:lnSpc>
              <a:spcBef>
                <a:spcPts val="0"/>
              </a:spcBef>
              <a:spcAft>
                <a:spcPts val="600"/>
              </a:spcAft>
              <a:buClrTx/>
              <a:buSzTx/>
              <a:tabLst/>
              <a:defRPr/>
            </a:pPr>
            <a:r>
              <a:rPr kumimoji="0" lang="en-US" sz="1600" b="0" i="0" u="none" strike="noStrike" cap="none" spc="0" normalizeH="0" baseline="0" noProof="0" dirty="0">
                <a:ln>
                  <a:noFill/>
                </a:ln>
                <a:solidFill>
                  <a:schemeClr val="bg1"/>
                </a:solidFill>
                <a:effectLst/>
                <a:uLnTx/>
                <a:uFillTx/>
                <a:latin typeface="ADLaM Display" panose="02010000000000000000" pitchFamily="2" charset="0"/>
                <a:ea typeface="ADLaM Display" panose="02010000000000000000" pitchFamily="2" charset="0"/>
                <a:cs typeface="ADLaM Display" panose="02010000000000000000" pitchFamily="2" charset="0"/>
              </a:rPr>
              <a:t>Employer reports the parent was taken into immigration custody</a:t>
            </a:r>
          </a:p>
        </p:txBody>
      </p:sp>
    </p:spTree>
    <p:extLst>
      <p:ext uri="{BB962C8B-B14F-4D97-AF65-F5344CB8AC3E}">
        <p14:creationId xmlns:p14="http://schemas.microsoft.com/office/powerpoint/2010/main" val="1617117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119FE-6ABF-84F8-87E6-048193ED2F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450E58-C408-DA44-3881-8D2E772E688A}"/>
              </a:ext>
            </a:extLst>
          </p:cNvPr>
          <p:cNvPicPr>
            <a:picLocks noChangeAspect="1"/>
          </p:cNvPicPr>
          <p:nvPr/>
        </p:nvPicPr>
        <p:blipFill>
          <a:blip r:embed="rId3"/>
          <a:srcRect r="37889"/>
          <a:stretch>
            <a:fillRect/>
          </a:stretch>
        </p:blipFill>
        <p:spPr>
          <a:xfrm>
            <a:off x="-9886" y="10"/>
            <a:ext cx="7572605" cy="6857990"/>
          </a:xfrm>
          <a:prstGeom prst="rect">
            <a:avLst/>
          </a:prstGeom>
        </p:spPr>
      </p:pic>
      <p:sp>
        <p:nvSpPr>
          <p:cNvPr id="2" name="TextBox 1">
            <a:extLst>
              <a:ext uri="{FF2B5EF4-FFF2-40B4-BE49-F238E27FC236}">
                <a16:creationId xmlns:a16="http://schemas.microsoft.com/office/drawing/2014/main" id="{32EE1979-04EC-8296-7EF7-33432775B009}"/>
              </a:ext>
            </a:extLst>
          </p:cNvPr>
          <p:cNvSpPr txBox="1"/>
          <p:nvPr/>
        </p:nvSpPr>
        <p:spPr>
          <a:xfrm>
            <a:off x="7746274" y="143692"/>
            <a:ext cx="4445726" cy="5998692"/>
          </a:xfrm>
          <a:prstGeom prst="rect">
            <a:avLst/>
          </a:prstGeom>
        </p:spPr>
        <p:txBody>
          <a:bodyPr vert="horz" lIns="91440" tIns="45720" rIns="91440" bIns="45720" rtlCol="0">
            <a:normAutofit/>
          </a:bodyPr>
          <a:lstStyle/>
          <a:p>
            <a:pPr marR="0" lvl="0" fontAlgn="auto">
              <a:lnSpc>
                <a:spcPct val="90000"/>
              </a:lnSpc>
              <a:spcBef>
                <a:spcPts val="0"/>
              </a:spcBef>
              <a:spcAft>
                <a:spcPts val="600"/>
              </a:spcAft>
              <a:buClrTx/>
              <a:buSzTx/>
              <a:tabLst/>
              <a:defRPr/>
            </a:pPr>
            <a:r>
              <a:rPr kumimoji="0" lang="en-US" sz="2400" b="0" i="0" u="none" strike="noStrike" cap="none" spc="0" normalizeH="0" baseline="0" noProof="0" dirty="0">
                <a:ln>
                  <a:noFill/>
                </a:ln>
                <a:effectLst/>
                <a:uLnTx/>
                <a:uFillTx/>
                <a:latin typeface="ADLaM Display" panose="02010000000000000000" pitchFamily="2" charset="0"/>
                <a:ea typeface="ADLaM Display" panose="02010000000000000000" pitchFamily="2" charset="0"/>
                <a:cs typeface="ADLaM Display" panose="02010000000000000000" pitchFamily="2" charset="0"/>
              </a:rPr>
              <a:t>ICE DETENTION LOCATE</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1" i="0" u="none" strike="noStrike" cap="none" spc="0" normalizeH="0" baseline="0" noProof="0" dirty="0">
              <a:ln>
                <a:noFill/>
              </a:ln>
              <a:effectLst/>
              <a:uLnTx/>
              <a:uFillTx/>
              <a:latin typeface="Abadi" panose="020B0604020104020204" pitchFamily="34" charset="0"/>
            </a:endParaRPr>
          </a:p>
          <a:p>
            <a:pPr marR="0" lvl="0" fontAlgn="auto">
              <a:lnSpc>
                <a:spcPct val="90000"/>
              </a:lnSpc>
              <a:spcBef>
                <a:spcPts val="0"/>
              </a:spcBef>
              <a:spcAft>
                <a:spcPts val="600"/>
              </a:spcAft>
              <a:buClrTx/>
              <a:buSzTx/>
              <a:tabLst/>
              <a:defRPr/>
            </a:pPr>
            <a:r>
              <a:rPr kumimoji="0" lang="en-US" sz="2000" b="1" i="0" u="none" strike="noStrike" cap="none" spc="0" normalizeH="0" baseline="0" noProof="0" dirty="0">
                <a:ln>
                  <a:noFill/>
                </a:ln>
                <a:effectLst/>
                <a:uLnTx/>
                <a:uFillTx/>
                <a:latin typeface="Abadi" panose="020B0604020104020204" pitchFamily="34" charset="0"/>
              </a:rPr>
              <a:t>ICE Detainee Locator</a:t>
            </a:r>
            <a:endParaRPr kumimoji="0" lang="en-US" sz="2000" b="0" i="0" u="none" strike="noStrike" cap="none" spc="0" normalizeH="0" baseline="0" noProof="0" dirty="0">
              <a:ln>
                <a:noFill/>
              </a:ln>
              <a:effectLst/>
              <a:uLnTx/>
              <a:uFillTx/>
              <a:latin typeface="Abadi" panose="020B0604020104020204" pitchFamily="34" charset="0"/>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Abadi" panose="020B0604020104020204" pitchFamily="34" charset="0"/>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badi" panose="020B0604020104020204" pitchFamily="34" charset="0"/>
              </a:rPr>
              <a:t>Search by:</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Abadi" panose="020B0604020104020204" pitchFamily="34"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badi" panose="020B0604020104020204" pitchFamily="34" charset="0"/>
              </a:rPr>
              <a:t>Alien registration number, or</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badi" panose="020B0604020104020204" pitchFamily="34" charset="0"/>
              </a:rPr>
              <a:t>Name + DOB + country of birth</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latin typeface="Abadi" panose="020B0604020104020204" pitchFamily="34" charset="0"/>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latin typeface="Abadi" panose="020B0604020104020204" pitchFamily="34" charset="0"/>
                <a:hlinkClick r:id="rId4"/>
              </a:rPr>
              <a:t>https://locator.ice.gov/odls/#/search</a:t>
            </a:r>
            <a:endParaRPr kumimoji="0" lang="en-US" sz="2000" b="1" i="0" u="none" strike="noStrike" cap="none" spc="0" normalizeH="0" baseline="0" noProof="0" dirty="0">
              <a:ln>
                <a:noFill/>
              </a:ln>
              <a:effectLst/>
              <a:uLnTx/>
              <a:uFillTx/>
              <a:latin typeface="Abadi" panose="020B0604020104020204" pitchFamily="34" charset="0"/>
            </a:endParaRPr>
          </a:p>
        </p:txBody>
      </p:sp>
    </p:spTree>
    <p:extLst>
      <p:ext uri="{BB962C8B-B14F-4D97-AF65-F5344CB8AC3E}">
        <p14:creationId xmlns:p14="http://schemas.microsoft.com/office/powerpoint/2010/main" val="2062363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8C62E-ED5D-04AA-CAF1-3429B4E8C9E5}"/>
            </a:ext>
          </a:extLst>
        </p:cNvPr>
        <p:cNvGrpSpPr/>
        <p:nvPr/>
      </p:nvGrpSpPr>
      <p:grpSpPr>
        <a:xfrm>
          <a:off x="0" y="0"/>
          <a:ext cx="0" cy="0"/>
          <a:chOff x="0" y="0"/>
          <a:chExt cx="0" cy="0"/>
        </a:xfrm>
      </p:grpSpPr>
      <p:pic>
        <p:nvPicPr>
          <p:cNvPr id="2" name="Picture 1" descr="Website&#10;&#10;AI-generated content may be incorrect.">
            <a:extLst>
              <a:ext uri="{FF2B5EF4-FFF2-40B4-BE49-F238E27FC236}">
                <a16:creationId xmlns:a16="http://schemas.microsoft.com/office/drawing/2014/main" id="{4A3A4488-2572-7ECA-A81E-63B769B5E8FD}"/>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Lst>
          </a:blip>
          <a:srcRect b="5210"/>
          <a:stretch>
            <a:fillRect/>
          </a:stretch>
        </p:blipFill>
        <p:spPr>
          <a:xfrm>
            <a:off x="261257" y="4906732"/>
            <a:ext cx="4550730" cy="2115164"/>
          </a:xfrm>
          <a:prstGeom prst="rect">
            <a:avLst/>
          </a:prstGeom>
          <a:effectLst>
            <a:outerShdw blurRad="508000" dist="101600" dir="5400000" algn="tl" rotWithShape="0">
              <a:prstClr val="black">
                <a:alpha val="10000"/>
              </a:prstClr>
            </a:outerShdw>
          </a:effectLst>
        </p:spPr>
      </p:pic>
      <p:graphicFrame>
        <p:nvGraphicFramePr>
          <p:cNvPr id="6" name="TextBox 3">
            <a:extLst>
              <a:ext uri="{FF2B5EF4-FFF2-40B4-BE49-F238E27FC236}">
                <a16:creationId xmlns:a16="http://schemas.microsoft.com/office/drawing/2014/main" id="{7C7F1B3A-FD02-9178-C7BB-02BF20267419}"/>
              </a:ext>
            </a:extLst>
          </p:cNvPr>
          <p:cNvGraphicFramePr/>
          <p:nvPr/>
        </p:nvGraphicFramePr>
        <p:xfrm>
          <a:off x="6104157" y="0"/>
          <a:ext cx="6257474" cy="64399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a:extLst>
              <a:ext uri="{FF2B5EF4-FFF2-40B4-BE49-F238E27FC236}">
                <a16:creationId xmlns:a16="http://schemas.microsoft.com/office/drawing/2014/main" id="{B06E4B6D-6F5B-91A1-BF97-C7ECB1338BBC}"/>
              </a:ext>
            </a:extLst>
          </p:cNvPr>
          <p:cNvPicPr>
            <a:picLocks noChangeAspect="1"/>
          </p:cNvPicPr>
          <p:nvPr/>
        </p:nvPicPr>
        <p:blipFill>
          <a:blip r:embed="rId10"/>
          <a:stretch>
            <a:fillRect/>
          </a:stretch>
        </p:blipFill>
        <p:spPr>
          <a:xfrm>
            <a:off x="0" y="-71741"/>
            <a:ext cx="5830890" cy="4978473"/>
          </a:xfrm>
          <a:prstGeom prst="rect">
            <a:avLst/>
          </a:prstGeom>
        </p:spPr>
      </p:pic>
    </p:spTree>
    <p:extLst>
      <p:ext uri="{BB962C8B-B14F-4D97-AF65-F5344CB8AC3E}">
        <p14:creationId xmlns:p14="http://schemas.microsoft.com/office/powerpoint/2010/main" val="978297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0A810F-454F-00C0-2117-8DE5C729FAF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20FDFD2-19AF-4124-A49A-BAC0929B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1010EB4-36C0-5E8F-CA4A-FE831EA9C6C3}"/>
              </a:ext>
            </a:extLst>
          </p:cNvPr>
          <p:cNvPicPr>
            <a:picLocks noChangeAspect="1"/>
          </p:cNvPicPr>
          <p:nvPr/>
        </p:nvPicPr>
        <p:blipFill>
          <a:blip r:embed="rId3"/>
          <a:srcRect r="-1" b="2655"/>
          <a:stretch>
            <a:fillRect/>
          </a:stretch>
        </p:blipFill>
        <p:spPr>
          <a:xfrm>
            <a:off x="20" y="1"/>
            <a:ext cx="6088360" cy="3333749"/>
          </a:xfrm>
          <a:custGeom>
            <a:avLst/>
            <a:gdLst/>
            <a:ahLst/>
            <a:cxnLst/>
            <a:rect l="l" t="t" r="r" b="b"/>
            <a:pathLst>
              <a:path w="6088380" h="3333749">
                <a:moveTo>
                  <a:pt x="0" y="0"/>
                </a:moveTo>
                <a:lnTo>
                  <a:pt x="6088380" y="0"/>
                </a:lnTo>
                <a:lnTo>
                  <a:pt x="6088380" y="2202180"/>
                </a:lnTo>
                <a:lnTo>
                  <a:pt x="5913795" y="3333749"/>
                </a:lnTo>
                <a:lnTo>
                  <a:pt x="0" y="3333749"/>
                </a:lnTo>
                <a:close/>
              </a:path>
            </a:pathLst>
          </a:custGeom>
        </p:spPr>
      </p:pic>
      <p:pic>
        <p:nvPicPr>
          <p:cNvPr id="3" name="Picture 2">
            <a:extLst>
              <a:ext uri="{FF2B5EF4-FFF2-40B4-BE49-F238E27FC236}">
                <a16:creationId xmlns:a16="http://schemas.microsoft.com/office/drawing/2014/main" id="{C8533154-2C57-8A18-E3C9-9EEB35B87AB9}"/>
              </a:ext>
            </a:extLst>
          </p:cNvPr>
          <p:cNvPicPr>
            <a:picLocks noChangeAspect="1"/>
          </p:cNvPicPr>
          <p:nvPr/>
        </p:nvPicPr>
        <p:blipFill>
          <a:blip r:embed="rId4"/>
          <a:srcRect l="29875" r="1" b="1"/>
          <a:stretch>
            <a:fillRect/>
          </a:stretch>
        </p:blipFill>
        <p:spPr>
          <a:xfrm>
            <a:off x="20" y="3524252"/>
            <a:ext cx="6088360" cy="3333748"/>
          </a:xfrm>
          <a:custGeom>
            <a:avLst/>
            <a:gdLst/>
            <a:ahLst/>
            <a:cxnLst/>
            <a:rect l="l" t="t" r="r" b="b"/>
            <a:pathLst>
              <a:path w="6088380" h="3333748">
                <a:moveTo>
                  <a:pt x="0" y="0"/>
                </a:moveTo>
                <a:lnTo>
                  <a:pt x="5884403" y="0"/>
                </a:lnTo>
                <a:lnTo>
                  <a:pt x="5882640" y="11428"/>
                </a:lnTo>
                <a:lnTo>
                  <a:pt x="5562600" y="1931668"/>
                </a:lnTo>
                <a:lnTo>
                  <a:pt x="6088380" y="3333748"/>
                </a:lnTo>
                <a:lnTo>
                  <a:pt x="0" y="3333748"/>
                </a:lnTo>
                <a:close/>
              </a:path>
            </a:pathLst>
          </a:custGeom>
        </p:spPr>
      </p:pic>
      <p:grpSp>
        <p:nvGrpSpPr>
          <p:cNvPr id="11" name="Group 10">
            <a:extLst>
              <a:ext uri="{FF2B5EF4-FFF2-40B4-BE49-F238E27FC236}">
                <a16:creationId xmlns:a16="http://schemas.microsoft.com/office/drawing/2014/main" id="{7F6F6FC6-9A5F-4E14-8105-15D94914A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70" y="544"/>
            <a:ext cx="874716" cy="6857455"/>
            <a:chOff x="5395370" y="544"/>
            <a:chExt cx="874716" cy="6857455"/>
          </a:xfrm>
        </p:grpSpPr>
        <p:sp>
          <p:nvSpPr>
            <p:cNvPr id="12" name="Freeform: Shape 11">
              <a:extLst>
                <a:ext uri="{FF2B5EF4-FFF2-40B4-BE49-F238E27FC236}">
                  <a16:creationId xmlns:a16="http://schemas.microsoft.com/office/drawing/2014/main" id="{2DCFA6DA-C89C-4BD9-A659-4E35D789B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68AC5BD-C02C-4D96-813D-3C9ABB388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Box 1">
            <a:extLst>
              <a:ext uri="{FF2B5EF4-FFF2-40B4-BE49-F238E27FC236}">
                <a16:creationId xmlns:a16="http://schemas.microsoft.com/office/drawing/2014/main" id="{538C8ED9-971D-643F-E08A-9281907A70B9}"/>
              </a:ext>
            </a:extLst>
          </p:cNvPr>
          <p:cNvSpPr txBox="1"/>
          <p:nvPr/>
        </p:nvSpPr>
        <p:spPr>
          <a:xfrm>
            <a:off x="6944678" y="1441168"/>
            <a:ext cx="4391024" cy="2682000"/>
          </a:xfrm>
          <a:prstGeom prst="rect">
            <a:avLst/>
          </a:prstGeom>
        </p:spPr>
        <p:txBody>
          <a:bodyPr vert="horz" lIns="91440" tIns="45720" rIns="91440" bIns="45720" rtlCol="0">
            <a:normAutofit lnSpcReduction="10000"/>
          </a:bodyPr>
          <a:lstStyle/>
          <a:p>
            <a:pPr marR="0" lvl="0" fontAlgn="auto">
              <a:lnSpc>
                <a:spcPct val="90000"/>
              </a:lnSpc>
              <a:spcBef>
                <a:spcPts val="0"/>
              </a:spcBef>
              <a:spcAft>
                <a:spcPts val="600"/>
              </a:spcAft>
              <a:buClrTx/>
              <a:buSzTx/>
              <a:tabLst/>
              <a:defRPr/>
            </a:pPr>
            <a:r>
              <a:rPr kumimoji="0" lang="en-US" sz="20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AFTER DEPORTATION</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solidFill>
                <a:schemeClr val="bg1">
                  <a:alpha val="80000"/>
                </a:schemeClr>
              </a:solidFill>
              <a:effectLst/>
              <a:uLnTx/>
              <a:uFillTx/>
            </a:endParaRPr>
          </a:p>
          <a:p>
            <a:pPr marR="0" lvl="0" fontAlgn="auto">
              <a:lnSpc>
                <a:spcPct val="90000"/>
              </a:lnSpc>
              <a:spcBef>
                <a:spcPts val="0"/>
              </a:spcBef>
              <a:spcAft>
                <a:spcPts val="600"/>
              </a:spcAft>
              <a:buClrTx/>
              <a:buSzTx/>
              <a:tabLst/>
              <a:defRPr/>
            </a:pPr>
            <a:r>
              <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Possible pathways once parent is located:</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UIFSA international cases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Hague Convention enforcement</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Central authority cooperation</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1700" b="0" i="0" u="none" strike="noStrike" cap="none" spc="0" normalizeH="0" baseline="0" noProof="0" dirty="0">
                <a:ln>
                  <a:noFill/>
                </a:ln>
                <a:solidFill>
                  <a:schemeClr val="bg1">
                    <a:alpha val="80000"/>
                  </a:schemeClr>
                </a:solidFill>
                <a:effectLst/>
                <a:uLnTx/>
                <a:uFillTx/>
                <a:latin typeface="ADLaM Display" panose="02010000000000000000" pitchFamily="2" charset="0"/>
                <a:ea typeface="ADLaM Display" panose="02010000000000000000" pitchFamily="2" charset="0"/>
                <a:cs typeface="ADLaM Display" panose="02010000000000000000" pitchFamily="2" charset="0"/>
              </a:rPr>
              <a:t>Foreign court proceedings</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solidFill>
                <a:schemeClr val="bg1">
                  <a:alpha val="80000"/>
                </a:schemeClr>
              </a:solidFill>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solidFill>
                <a:schemeClr val="bg1">
                  <a:alpha val="80000"/>
                </a:schemeClr>
              </a:solidFill>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cap="none" spc="0" normalizeH="0" baseline="0" noProof="0" dirty="0">
              <a:ln>
                <a:noFill/>
              </a:ln>
              <a:solidFill>
                <a:schemeClr val="bg1">
                  <a:alpha val="80000"/>
                </a:schemeClr>
              </a:solidFill>
              <a:effectLst/>
              <a:uLnTx/>
              <a:uFillTx/>
            </a:endParaRPr>
          </a:p>
        </p:txBody>
      </p:sp>
    </p:spTree>
    <p:extLst>
      <p:ext uri="{BB962C8B-B14F-4D97-AF65-F5344CB8AC3E}">
        <p14:creationId xmlns:p14="http://schemas.microsoft.com/office/powerpoint/2010/main" val="4071998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B6B5D7-7752-7808-F513-17A1B3FFD39A}"/>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34D0FDC-3D11-D94B-16A6-B499669D6AD2}"/>
              </a:ext>
            </a:extLst>
          </p:cNvPr>
          <p:cNvPicPr>
            <a:picLocks noChangeAspect="1"/>
          </p:cNvPicPr>
          <p:nvPr/>
        </p:nvPicPr>
        <p:blipFill>
          <a:blip r:embed="rId3">
            <a:duotone>
              <a:schemeClr val="bg2">
                <a:shade val="45000"/>
                <a:satMod val="135000"/>
              </a:schemeClr>
              <a:prstClr val="white"/>
            </a:duotone>
          </a:blip>
          <a:srcRect t="31818" r="9091"/>
          <a:stretch>
            <a:fillRect/>
          </a:stretch>
        </p:blipFill>
        <p:spPr>
          <a:xfrm>
            <a:off x="20" y="10"/>
            <a:ext cx="12191980" cy="6857990"/>
          </a:xfrm>
          <a:prstGeom prst="rect">
            <a:avLst/>
          </a:prstGeom>
        </p:spPr>
      </p:pic>
      <p:sp>
        <p:nvSpPr>
          <p:cNvPr id="24" name="Rectangle 23">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3883ACF-9273-BAA4-BAE5-7B29C3882A32}"/>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HOW THE SYSTEM RESPONDS</a:t>
            </a:r>
          </a:p>
        </p:txBody>
      </p:sp>
      <p:graphicFrame>
        <p:nvGraphicFramePr>
          <p:cNvPr id="4" name="TextBox 1">
            <a:extLst>
              <a:ext uri="{FF2B5EF4-FFF2-40B4-BE49-F238E27FC236}">
                <a16:creationId xmlns:a16="http://schemas.microsoft.com/office/drawing/2014/main" id="{D8675B9F-2B0D-8DC1-58A2-931401971ED4}"/>
              </a:ext>
            </a:extLst>
          </p:cNvPr>
          <p:cNvGraphicFramePr/>
          <p:nvPr>
            <p:extLst>
              <p:ext uri="{D42A27DB-BD31-4B8C-83A1-F6EECF244321}">
                <p14:modId xmlns:p14="http://schemas.microsoft.com/office/powerpoint/2010/main" val="42886055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7121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A7982F-E8E8-9019-9C8B-2AE87A9E7B0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0050F72-6BA4-AEAE-A8DE-B290C194DBEC}"/>
              </a:ext>
            </a:extLst>
          </p:cNvPr>
          <p:cNvPicPr>
            <a:picLocks noChangeAspect="1"/>
          </p:cNvPicPr>
          <p:nvPr/>
        </p:nvPicPr>
        <p:blipFill>
          <a:blip r:embed="rId3"/>
          <a:srcRect r="3808" b="2"/>
          <a:stretch>
            <a:fillRect/>
          </a:stretch>
        </p:blipFill>
        <p:spPr>
          <a:xfrm>
            <a:off x="576244" y="650494"/>
            <a:ext cx="5628018" cy="5324142"/>
          </a:xfrm>
          <a:prstGeom prst="rect">
            <a:avLst/>
          </a:prstGeom>
        </p:spPr>
      </p:pic>
      <p:sp>
        <p:nvSpPr>
          <p:cNvPr id="14" name="Rectangle 1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BB12489-C27F-FE44-1502-66C151A75D9A}"/>
              </a:ext>
            </a:extLst>
          </p:cNvPr>
          <p:cNvSpPr txBox="1"/>
          <p:nvPr/>
        </p:nvSpPr>
        <p:spPr>
          <a:xfrm>
            <a:off x="6563983" y="215394"/>
            <a:ext cx="5628018" cy="5188085"/>
          </a:xfrm>
          <a:prstGeom prst="rect">
            <a:avLst/>
          </a:prstGeom>
        </p:spPr>
        <p:txBody>
          <a:bodyPr vert="horz" lIns="91440" tIns="45720" rIns="91440" bIns="45720" rtlCol="0" anchor="ctr">
            <a:normAutofit/>
          </a:bodyPr>
          <a:lstStyle/>
          <a:p>
            <a:pPr>
              <a:lnSpc>
                <a:spcPct val="90000"/>
              </a:lnSpc>
              <a:spcAft>
                <a:spcPts val="600"/>
              </a:spcAft>
            </a:pPr>
            <a:endParaRPr lang="en-US" sz="2000" b="1"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endParaRPr lang="en-US" sz="2000" b="1"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endParaRPr lang="en-US" sz="2000" b="1"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b="1" dirty="0">
                <a:latin typeface="ADLaM Display" panose="02010000000000000000" pitchFamily="2" charset="0"/>
                <a:ea typeface="ADLaM Display" panose="02010000000000000000" pitchFamily="2" charset="0"/>
                <a:cs typeface="ADLaM Display" panose="02010000000000000000" pitchFamily="2" charset="0"/>
              </a:rPr>
              <a:t>INTERGOVERNMENTAL AND INTERNATIONAL ENFORCEMENT</a:t>
            </a:r>
            <a:endParaRPr lang="en-US" dirty="0">
              <a:latin typeface="ADLaM Display" panose="02010000000000000000" pitchFamily="2" charset="0"/>
              <a:ea typeface="ADLaM Display" panose="02010000000000000000" pitchFamily="2" charset="0"/>
              <a:cs typeface="ADLaM Display" panose="02010000000000000000" pitchFamily="2" charset="0"/>
            </a:endParaRPr>
          </a:p>
          <a:p>
            <a:pPr indent="-228600">
              <a:lnSpc>
                <a:spcPct val="90000"/>
              </a:lnSpc>
              <a:spcAft>
                <a:spcPts val="600"/>
              </a:spcAft>
              <a:buFont typeface="Arial" panose="020B0604020202020204" pitchFamily="34" charset="0"/>
              <a:buChar char="•"/>
            </a:pPr>
            <a:endParaRPr lang="en-US" sz="1100" b="1" dirty="0"/>
          </a:p>
          <a:p>
            <a:pPr marL="285750" indent="-228600">
              <a:lnSpc>
                <a:spcPct val="90000"/>
              </a:lnSpc>
              <a:spcAft>
                <a:spcPts val="600"/>
              </a:spcAft>
              <a:buFont typeface="Arial" panose="020B0604020202020204" pitchFamily="34" charset="0"/>
              <a:buChar char="•"/>
            </a:pPr>
            <a:r>
              <a:rPr lang="en-US" sz="1600" dirty="0">
                <a:latin typeface="+mj-lt"/>
                <a:ea typeface="ADLaM Display" panose="02010000000000000000" pitchFamily="2" charset="0"/>
                <a:cs typeface="ADLaM Display" panose="02010000000000000000" pitchFamily="2" charset="0"/>
              </a:rPr>
              <a:t>UIFSA (750 ILCS 22/) → interstate &amp; international cases</a:t>
            </a:r>
          </a:p>
          <a:p>
            <a:pPr marL="57150" indent="-228600">
              <a:lnSpc>
                <a:spcPct val="90000"/>
              </a:lnSpc>
              <a:spcAft>
                <a:spcPts val="600"/>
              </a:spcAft>
              <a:buFont typeface="Arial" panose="020B0604020202020204" pitchFamily="34" charset="0"/>
              <a:buChar char="•"/>
            </a:pPr>
            <a:endParaRPr lang="en-US" sz="1600" dirty="0">
              <a:latin typeface="+mj-lt"/>
              <a:ea typeface="ADLaM Display" panose="02010000000000000000" pitchFamily="2" charset="0"/>
              <a:cs typeface="ADLaM Display" panose="02010000000000000000" pitchFamily="2" charset="0"/>
            </a:endParaRPr>
          </a:p>
          <a:p>
            <a:pPr marL="285750" indent="-228600">
              <a:lnSpc>
                <a:spcPct val="90000"/>
              </a:lnSpc>
              <a:spcAft>
                <a:spcPts val="600"/>
              </a:spcAft>
              <a:buFont typeface="Arial" panose="020B0604020202020204" pitchFamily="34" charset="0"/>
              <a:buChar char="•"/>
            </a:pPr>
            <a:r>
              <a:rPr lang="en-US" sz="1600" dirty="0">
                <a:latin typeface="+mj-lt"/>
                <a:ea typeface="ADLaM Display" panose="02010000000000000000" pitchFamily="2" charset="0"/>
                <a:cs typeface="ADLaM Display" panose="02010000000000000000" pitchFamily="2" charset="0"/>
              </a:rPr>
              <a:t>OCSE AT-20-14 → intergovernmental case processing</a:t>
            </a:r>
          </a:p>
          <a:p>
            <a:pPr marL="57150" indent="-228600">
              <a:lnSpc>
                <a:spcPct val="90000"/>
              </a:lnSpc>
              <a:spcAft>
                <a:spcPts val="600"/>
              </a:spcAft>
              <a:buFont typeface="Arial" panose="020B0604020202020204" pitchFamily="34" charset="0"/>
              <a:buChar char="•"/>
            </a:pPr>
            <a:endParaRPr lang="en-US" sz="1600" dirty="0">
              <a:latin typeface="+mj-lt"/>
              <a:ea typeface="ADLaM Display" panose="02010000000000000000" pitchFamily="2" charset="0"/>
              <a:cs typeface="ADLaM Display" panose="02010000000000000000" pitchFamily="2" charset="0"/>
            </a:endParaRPr>
          </a:p>
          <a:p>
            <a:pPr marL="285750" indent="-228600">
              <a:lnSpc>
                <a:spcPct val="90000"/>
              </a:lnSpc>
              <a:spcAft>
                <a:spcPts val="600"/>
              </a:spcAft>
              <a:buFont typeface="Arial" panose="020B0604020202020204" pitchFamily="34" charset="0"/>
              <a:buChar char="•"/>
            </a:pPr>
            <a:r>
              <a:rPr lang="en-US" sz="1600" dirty="0">
                <a:latin typeface="+mj-lt"/>
                <a:ea typeface="ADLaM Display" panose="02010000000000000000" pitchFamily="2" charset="0"/>
                <a:cs typeface="ADLaM Display" panose="02010000000000000000" pitchFamily="2" charset="0"/>
              </a:rPr>
              <a:t>Hague Convention on Child Support (2017) → mutual recognition with 50+ nations</a:t>
            </a:r>
          </a:p>
          <a:p>
            <a:pPr marL="285750" indent="-228600">
              <a:lnSpc>
                <a:spcPct val="90000"/>
              </a:lnSpc>
              <a:spcAft>
                <a:spcPts val="600"/>
              </a:spcAft>
              <a:buFont typeface="Arial" panose="020B0604020202020204" pitchFamily="34" charset="0"/>
              <a:buChar char="•"/>
            </a:pPr>
            <a:endParaRPr lang="en-US" sz="1600" dirty="0">
              <a:latin typeface="+mj-lt"/>
              <a:ea typeface="ADLaM Display" panose="02010000000000000000" pitchFamily="2" charset="0"/>
              <a:cs typeface="ADLaM Display" panose="02010000000000000000" pitchFamily="2" charset="0"/>
            </a:endParaRPr>
          </a:p>
          <a:p>
            <a:pPr marL="285750" indent="-228600">
              <a:lnSpc>
                <a:spcPct val="90000"/>
              </a:lnSpc>
              <a:spcAft>
                <a:spcPts val="600"/>
              </a:spcAft>
              <a:buFont typeface="Arial" panose="020B0604020202020204" pitchFamily="34" charset="0"/>
              <a:buChar char="•"/>
            </a:pPr>
            <a:r>
              <a:rPr lang="en-US" sz="1600" dirty="0">
                <a:latin typeface="+mj-lt"/>
                <a:ea typeface="ADLaM Display" panose="02010000000000000000" pitchFamily="2" charset="0"/>
                <a:cs typeface="ADLaM Display" panose="02010000000000000000" pitchFamily="2" charset="0"/>
              </a:rPr>
              <a:t>Foreign Reciprocating Countries (FRCs) – OCSE approved list (e.g., Canada, UK, Australia) – 42 U.S.C. § 659a</a:t>
            </a:r>
          </a:p>
          <a:p>
            <a:pPr marL="285750" indent="-228600">
              <a:lnSpc>
                <a:spcPct val="90000"/>
              </a:lnSpc>
              <a:spcAft>
                <a:spcPts val="600"/>
              </a:spcAft>
              <a:buFont typeface="Arial" panose="020B0604020202020204" pitchFamily="34" charset="0"/>
              <a:buChar char="•"/>
            </a:pPr>
            <a:endParaRPr lang="en-US" sz="1600" dirty="0">
              <a:latin typeface="+mj-lt"/>
              <a:ea typeface="ADLaM Display" panose="02010000000000000000" pitchFamily="2" charset="0"/>
              <a:cs typeface="ADLaM Display" panose="02010000000000000000" pitchFamily="2" charset="0"/>
            </a:endParaRPr>
          </a:p>
          <a:p>
            <a:pPr marL="285750" indent="-228600">
              <a:lnSpc>
                <a:spcPct val="90000"/>
              </a:lnSpc>
              <a:spcAft>
                <a:spcPts val="600"/>
              </a:spcAft>
              <a:buFont typeface="Arial" panose="020B0604020202020204" pitchFamily="34" charset="0"/>
              <a:buChar char="•"/>
            </a:pPr>
            <a:r>
              <a:rPr lang="en-US" sz="1600" dirty="0">
                <a:latin typeface="+mj-lt"/>
                <a:ea typeface="ADLaM Display" panose="02010000000000000000" pitchFamily="2" charset="0"/>
                <a:cs typeface="ADLaM Display" panose="02010000000000000000" pitchFamily="2" charset="0"/>
              </a:rPr>
              <a:t>Comity → judicial discretion for non-treaty nations</a:t>
            </a:r>
          </a:p>
        </p:txBody>
      </p:sp>
      <p:sp>
        <p:nvSpPr>
          <p:cNvPr id="16" name="Rectangle 1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5283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89C3E7-2DD9-4570-A7D5-C361881416EC}"/>
            </a:ext>
          </a:extLst>
        </p:cNvPr>
        <p:cNvGrpSpPr/>
        <p:nvPr/>
      </p:nvGrpSpPr>
      <p:grpSpPr>
        <a:xfrm>
          <a:off x="0" y="0"/>
          <a:ext cx="0" cy="0"/>
          <a:chOff x="0" y="0"/>
          <a:chExt cx="0" cy="0"/>
        </a:xfrm>
      </p:grpSpPr>
      <p:pic>
        <p:nvPicPr>
          <p:cNvPr id="13" name="Picture 12" descr="Analog board showing flight information">
            <a:extLst>
              <a:ext uri="{FF2B5EF4-FFF2-40B4-BE49-F238E27FC236}">
                <a16:creationId xmlns:a16="http://schemas.microsoft.com/office/drawing/2014/main" id="{003AD553-E6C3-87A4-8683-8C23CE69B8F6}"/>
              </a:ext>
            </a:extLst>
          </p:cNvPr>
          <p:cNvPicPr>
            <a:picLocks noChangeAspect="1"/>
          </p:cNvPicPr>
          <p:nvPr/>
        </p:nvPicPr>
        <p:blipFill>
          <a:blip r:embed="rId3"/>
          <a:srcRect t="9122" r="9091" b="14269"/>
          <a:stretch>
            <a:fillRect/>
          </a:stretch>
        </p:blipFill>
        <p:spPr>
          <a:xfrm>
            <a:off x="0" y="10"/>
            <a:ext cx="12191980" cy="6857990"/>
          </a:xfrm>
          <a:prstGeom prst="rect">
            <a:avLst/>
          </a:prstGeom>
        </p:spPr>
      </p:pic>
      <p:sp>
        <p:nvSpPr>
          <p:cNvPr id="24" name="Rectangle 2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B52E296-64DF-F39B-6B1E-4D17892BB37B}"/>
              </a:ext>
            </a:extLst>
          </p:cNvPr>
          <p:cNvSpPr txBox="1"/>
          <p:nvPr/>
        </p:nvSpPr>
        <p:spPr>
          <a:xfrm>
            <a:off x="432487" y="568412"/>
            <a:ext cx="10921304" cy="4436074"/>
          </a:xfrm>
          <a:prstGeom prst="rect">
            <a:avLst/>
          </a:prstGeom>
        </p:spPr>
        <p:txBody>
          <a:bodyPr vert="horz" lIns="91440" tIns="45720" rIns="91440" bIns="45720" rtlCol="0">
            <a:normAutofit fontScale="85000" lnSpcReduction="10000"/>
          </a:bodyPr>
          <a:lstStyle/>
          <a:p>
            <a:pPr>
              <a:lnSpc>
                <a:spcPct val="90000"/>
              </a:lnSpc>
              <a:spcAft>
                <a:spcPts val="600"/>
              </a:spcAft>
            </a:pPr>
            <a:endParaRPr lang="en-US" sz="2800" b="1" dirty="0">
              <a:latin typeface="ADLaM Display" panose="02010000000000000000" pitchFamily="2" charset="0"/>
              <a:ea typeface="ADLaM Display" panose="02010000000000000000" pitchFamily="2" charset="0"/>
              <a:cs typeface="ADLaM Display" panose="02010000000000000000" pitchFamily="2" charset="0"/>
            </a:endParaRPr>
          </a:p>
          <a:p>
            <a:pPr>
              <a:lnSpc>
                <a:spcPct val="90000"/>
              </a:lnSpc>
              <a:spcAft>
                <a:spcPts val="600"/>
              </a:spcAft>
            </a:pPr>
            <a:r>
              <a:rPr lang="en-US" sz="2800" b="1" dirty="0">
                <a:latin typeface="ADLaM Display" panose="02010000000000000000" pitchFamily="2" charset="0"/>
                <a:ea typeface="ADLaM Display" panose="02010000000000000000" pitchFamily="2" charset="0"/>
                <a:cs typeface="ADLaM Display" panose="02010000000000000000" pitchFamily="2" charset="0"/>
              </a:rPr>
              <a:t>Enforcement Options</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Step	Status			Enforcement Path			Authority</a:t>
            </a:r>
          </a:p>
          <a:p>
            <a:pPr indent="-228600">
              <a:lnSpc>
                <a:spcPct val="90000"/>
              </a:lnSpc>
              <a:spcAft>
                <a:spcPts val="600"/>
              </a:spcAft>
              <a:buFont typeface="Arial" panose="020B0604020202020204" pitchFamily="34" charset="0"/>
              <a:buChar char="•"/>
            </a:pPr>
            <a:endParaRPr lang="en-US" b="1" dirty="0"/>
          </a:p>
          <a:p>
            <a:pPr>
              <a:lnSpc>
                <a:spcPct val="90000"/>
              </a:lnSpc>
              <a:spcAft>
                <a:spcPts val="600"/>
              </a:spcAft>
            </a:pPr>
            <a:r>
              <a:rPr lang="en-US" b="1" dirty="0"/>
              <a:t>A</a:t>
            </a:r>
            <a:r>
              <a:rPr lang="en-US" dirty="0"/>
              <a:t>	Parent still in U.S.		Standard IV-D tools			45 CFR § 303.6</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B</a:t>
            </a:r>
            <a:r>
              <a:rPr lang="en-US" dirty="0"/>
              <a:t>	Deported to Hague country	Transmit via OCSS Central Authority	Hague Art. 6</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C</a:t>
            </a:r>
            <a:r>
              <a:rPr lang="en-US" dirty="0"/>
              <a:t>	Deported to FRC (non-Hague)	Use bilateral agreement		42 USC § 659a</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D</a:t>
            </a:r>
            <a:r>
              <a:rPr lang="en-US" dirty="0"/>
              <a:t>	Non-FRC country		Seek comity recognition or U.S.		UIFSA §§ 104, 210, state law</a:t>
            </a:r>
          </a:p>
          <a:p>
            <a:pPr>
              <a:lnSpc>
                <a:spcPct val="90000"/>
              </a:lnSpc>
              <a:spcAft>
                <a:spcPts val="600"/>
              </a:spcAft>
            </a:pPr>
            <a:r>
              <a:rPr lang="en-US" dirty="0"/>
              <a:t>				asset seizure</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b="1" dirty="0"/>
              <a:t>E</a:t>
            </a:r>
            <a:r>
              <a:rPr lang="en-US" dirty="0"/>
              <a:t>	Unknown location		OCSS ➡️ FPLS	</a:t>
            </a:r>
            <a:r>
              <a:rPr lang="en-US" sz="1500" dirty="0"/>
              <a:t>	</a:t>
            </a:r>
          </a:p>
          <a:p>
            <a:pPr>
              <a:lnSpc>
                <a:spcPct val="90000"/>
              </a:lnSpc>
              <a:spcAft>
                <a:spcPts val="600"/>
              </a:spcAft>
            </a:pPr>
            <a:r>
              <a:rPr lang="en-US" sz="1500" dirty="0"/>
              <a:t>				</a:t>
            </a:r>
          </a:p>
        </p:txBody>
      </p:sp>
    </p:spTree>
    <p:extLst>
      <p:ext uri="{BB962C8B-B14F-4D97-AF65-F5344CB8AC3E}">
        <p14:creationId xmlns:p14="http://schemas.microsoft.com/office/powerpoint/2010/main" val="3241698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296D00-010F-4CC0-08B7-3C5DE75EDC90}"/>
              </a:ext>
            </a:extLst>
          </p:cNvPr>
          <p:cNvSpPr txBox="1"/>
          <p:nvPr/>
        </p:nvSpPr>
        <p:spPr>
          <a:xfrm>
            <a:off x="0" y="0"/>
            <a:ext cx="1219200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rPr>
              <a:t>Field Scenarios: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NCP is deported to Mexico and CP and child remain in Illinois. IV-D case is opened, but no contact from NCP. CP requests modification.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NCP moves from Illinois to Texas. There is an active IV-D case in Illinois and NCP is employed. CP reports missed payments.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NCP returns to home country of</a:t>
            </a:r>
            <a:r>
              <a:rPr kumimoji="0" lang="en-US" sz="1800" b="0" i="0" u="none" strike="noStrike" kern="1200" cap="none" spc="0" normalizeH="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 </a:t>
            </a: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El Salvador (</a:t>
            </a:r>
            <a:r>
              <a:rPr kumimoji="0" lang="en-US" sz="1800" b="0" i="1"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Hague Country as of 2/7/26</a:t>
            </a: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 and applies for IV-D services through the Central Authority.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NCP relocates outside the United States. There is no verified income, but CP requests enforcement.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rPr>
              <a:t>CP misses an intake appointment because they are hesitant to proceed and concerned about sharing information to case workers.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omic Sans MS" panose="030F0702030302020204" pitchFamily="66"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53613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2F64FA-1307-44D6-6AE5-746CD888B96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3969F34-9621-DC4C-8A9F-12E857F186C2}"/>
              </a:ext>
            </a:extLst>
          </p:cNvPr>
          <p:cNvPicPr>
            <a:picLocks noChangeAspect="1"/>
          </p:cNvPicPr>
          <p:nvPr/>
        </p:nvPicPr>
        <p:blipFill>
          <a:blip r:embed="rId3"/>
          <a:srcRect l="8761" r="2409" b="-1"/>
          <a:stretch>
            <a:fillRect/>
          </a:stretch>
        </p:blipFill>
        <p:spPr>
          <a:xfrm>
            <a:off x="2522356"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8E7D192-96C4-2686-8757-E3EA15E3F9AA}"/>
              </a:ext>
            </a:extLst>
          </p:cNvPr>
          <p:cNvSpPr txBox="1"/>
          <p:nvPr/>
        </p:nvSpPr>
        <p:spPr>
          <a:xfrm>
            <a:off x="220362" y="852536"/>
            <a:ext cx="3822189" cy="3742762"/>
          </a:xfrm>
          <a:prstGeom prst="rect">
            <a:avLst/>
          </a:prstGeom>
        </p:spPr>
        <p:txBody>
          <a:bodyPr vert="horz" lIns="91440" tIns="45720" rIns="91440" bIns="45720" rtlCol="0">
            <a:normAutofit/>
          </a:bodyPr>
          <a:lstStyle/>
          <a:p>
            <a:pPr>
              <a:lnSpc>
                <a:spcPct val="90000"/>
              </a:lnSpc>
              <a:spcAft>
                <a:spcPts val="600"/>
              </a:spcAft>
            </a:pPr>
            <a:r>
              <a:rPr lang="en-US" sz="1600" b="1" dirty="0">
                <a:latin typeface="ADLaM Display" panose="02010000000000000000" pitchFamily="2" charset="0"/>
                <a:ea typeface="ADLaM Display" panose="02010000000000000000" pitchFamily="2" charset="0"/>
                <a:cs typeface="ADLaM Display" panose="02010000000000000000" pitchFamily="2" charset="0"/>
              </a:rPr>
              <a:t>Documentation and Communication</a:t>
            </a:r>
            <a:endParaRPr lang="en-US" sz="1600" dirty="0">
              <a:latin typeface="ADLaM Display" panose="02010000000000000000" pitchFamily="2" charset="0"/>
              <a:ea typeface="ADLaM Display" panose="02010000000000000000" pitchFamily="2" charset="0"/>
              <a:cs typeface="ADLaM Display" panose="02010000000000000000" pitchFamily="2" charset="0"/>
            </a:endParaRPr>
          </a:p>
          <a:p>
            <a:pPr indent="-228600">
              <a:lnSpc>
                <a:spcPct val="90000"/>
              </a:lnSpc>
              <a:spcAft>
                <a:spcPts val="600"/>
              </a:spcAft>
              <a:buFont typeface="Arial" panose="020B0604020202020204" pitchFamily="34" charset="0"/>
              <a:buChar char="•"/>
            </a:pPr>
            <a:endParaRPr lang="en-US" sz="1600" b="1" dirty="0">
              <a:latin typeface="ADLaM Display" panose="02010000000000000000" pitchFamily="2" charset="0"/>
              <a:ea typeface="ADLaM Display" panose="02010000000000000000" pitchFamily="2" charset="0"/>
              <a:cs typeface="ADLaM Display" panose="02010000000000000000" pitchFamily="2" charset="0"/>
            </a:endParaRPr>
          </a:p>
          <a:p>
            <a:pPr marL="514350" lvl="1" indent="-228600">
              <a:lnSpc>
                <a:spcPct val="90000"/>
              </a:lnSpc>
              <a:spcAft>
                <a:spcPts val="600"/>
              </a:spcAft>
              <a:buFont typeface="Arial" panose="020B0604020202020204" pitchFamily="34" charset="0"/>
              <a:buChar char="•"/>
            </a:pPr>
            <a:r>
              <a:rPr lang="en-US" sz="1600" dirty="0">
                <a:latin typeface="ADLaM Display" panose="02010000000000000000" pitchFamily="2" charset="0"/>
                <a:ea typeface="ADLaM Display" panose="02010000000000000000" pitchFamily="2" charset="0"/>
                <a:cs typeface="ADLaM Display" panose="02010000000000000000" pitchFamily="2" charset="0"/>
              </a:rPr>
              <a:t>Use Parent Locator Services (FPLS 45 C.F.R. 303.70)</a:t>
            </a:r>
          </a:p>
          <a:p>
            <a:pPr indent="-228600">
              <a:lnSpc>
                <a:spcPct val="90000"/>
              </a:lnSpc>
              <a:spcAft>
                <a:spcPts val="600"/>
              </a:spcAft>
              <a:buFont typeface="Arial" panose="020B0604020202020204" pitchFamily="34" charset="0"/>
              <a:buChar char="•"/>
            </a:pPr>
            <a:endParaRPr lang="en-US" sz="1600" dirty="0">
              <a:latin typeface="ADLaM Display" panose="02010000000000000000" pitchFamily="2" charset="0"/>
              <a:ea typeface="ADLaM Display" panose="02010000000000000000" pitchFamily="2" charset="0"/>
              <a:cs typeface="ADLaM Display" panose="02010000000000000000" pitchFamily="2" charset="0"/>
            </a:endParaRPr>
          </a:p>
          <a:p>
            <a:pPr marL="514350" lvl="1" indent="-228600">
              <a:lnSpc>
                <a:spcPct val="90000"/>
              </a:lnSpc>
              <a:spcAft>
                <a:spcPts val="600"/>
              </a:spcAft>
              <a:buFont typeface="Arial" panose="020B0604020202020204" pitchFamily="34" charset="0"/>
              <a:buChar char="•"/>
            </a:pPr>
            <a:r>
              <a:rPr lang="en-US" sz="1600" dirty="0">
                <a:latin typeface="ADLaM Display" panose="02010000000000000000" pitchFamily="2" charset="0"/>
                <a:ea typeface="ADLaM Display" panose="02010000000000000000" pitchFamily="2" charset="0"/>
                <a:cs typeface="ADLaM Display" panose="02010000000000000000" pitchFamily="2" charset="0"/>
              </a:rPr>
              <a:t>Request foreign address via family or consulate</a:t>
            </a:r>
          </a:p>
          <a:p>
            <a:pPr indent="-228600">
              <a:lnSpc>
                <a:spcPct val="90000"/>
              </a:lnSpc>
              <a:spcAft>
                <a:spcPts val="600"/>
              </a:spcAft>
              <a:buFont typeface="Arial" panose="020B0604020202020204" pitchFamily="34" charset="0"/>
              <a:buChar char="•"/>
            </a:pPr>
            <a:endParaRPr lang="en-US" sz="1600" dirty="0">
              <a:latin typeface="ADLaM Display" panose="02010000000000000000" pitchFamily="2" charset="0"/>
              <a:ea typeface="ADLaM Display" panose="02010000000000000000" pitchFamily="2" charset="0"/>
              <a:cs typeface="ADLaM Display" panose="02010000000000000000" pitchFamily="2" charset="0"/>
            </a:endParaRPr>
          </a:p>
          <a:p>
            <a:pPr marL="514350" lvl="1" indent="-228600">
              <a:lnSpc>
                <a:spcPct val="90000"/>
              </a:lnSpc>
              <a:spcAft>
                <a:spcPts val="600"/>
              </a:spcAft>
              <a:buFont typeface="Arial" panose="020B0604020202020204" pitchFamily="34" charset="0"/>
              <a:buChar char="•"/>
            </a:pPr>
            <a:r>
              <a:rPr lang="en-US" sz="1600" dirty="0">
                <a:latin typeface="ADLaM Display" panose="02010000000000000000" pitchFamily="2" charset="0"/>
                <a:ea typeface="ADLaM Display" panose="02010000000000000000" pitchFamily="2" charset="0"/>
                <a:cs typeface="ADLaM Display" panose="02010000000000000000" pitchFamily="2" charset="0"/>
              </a:rPr>
              <a:t>Translate order and serve per UIFSA § 602</a:t>
            </a:r>
          </a:p>
          <a:p>
            <a:pPr marL="514350" lvl="1" indent="-228600">
              <a:lnSpc>
                <a:spcPct val="90000"/>
              </a:lnSpc>
              <a:spcAft>
                <a:spcPts val="600"/>
              </a:spcAft>
              <a:buFont typeface="Arial" panose="020B0604020202020204" pitchFamily="34" charset="0"/>
              <a:buChar char="•"/>
            </a:pPr>
            <a:endParaRPr lang="en-US" sz="1600" dirty="0">
              <a:latin typeface="ADLaM Display" panose="02010000000000000000" pitchFamily="2" charset="0"/>
              <a:ea typeface="ADLaM Display" panose="02010000000000000000" pitchFamily="2" charset="0"/>
              <a:cs typeface="ADLaM Display" panose="02010000000000000000" pitchFamily="2" charset="0"/>
            </a:endParaRPr>
          </a:p>
          <a:p>
            <a:pPr marL="514350" lvl="1" indent="-228600">
              <a:lnSpc>
                <a:spcPct val="90000"/>
              </a:lnSpc>
              <a:spcAft>
                <a:spcPts val="600"/>
              </a:spcAft>
              <a:buFont typeface="Arial" panose="020B0604020202020204" pitchFamily="34" charset="0"/>
              <a:buChar char="•"/>
            </a:pPr>
            <a:r>
              <a:rPr lang="en-US" sz="1600" dirty="0">
                <a:latin typeface="ADLaM Display" panose="02010000000000000000" pitchFamily="2" charset="0"/>
                <a:ea typeface="ADLaM Display" panose="02010000000000000000" pitchFamily="2" charset="0"/>
                <a:cs typeface="ADLaM Display" panose="02010000000000000000" pitchFamily="2" charset="0"/>
              </a:rPr>
              <a:t>Maintain records in state system and notes</a:t>
            </a:r>
          </a:p>
        </p:txBody>
      </p:sp>
    </p:spTree>
    <p:extLst>
      <p:ext uri="{BB962C8B-B14F-4D97-AF65-F5344CB8AC3E}">
        <p14:creationId xmlns:p14="http://schemas.microsoft.com/office/powerpoint/2010/main" val="2656403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1E806E-2A22-826D-F2A0-C3DDBB98BF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A54677-1B77-70F9-B4DE-4894A8722123}"/>
              </a:ext>
            </a:extLst>
          </p:cNvPr>
          <p:cNvSpPr txBox="1"/>
          <p:nvPr/>
        </p:nvSpPr>
        <p:spPr>
          <a:xfrm>
            <a:off x="580131" y="1001238"/>
            <a:ext cx="3346964" cy="3447832"/>
          </a:xfrm>
          <a:prstGeom prst="rect">
            <a:avLst/>
          </a:prstGeom>
        </p:spPr>
        <p:txBody>
          <a:bodyPr vert="horz" lIns="91440" tIns="45720" rIns="91440" bIns="45720" rtlCol="0" anchor="t">
            <a:normAutofit/>
          </a:bodyPr>
          <a:lstStyle/>
          <a:p>
            <a:pPr marR="0" lvl="0" fontAlgn="auto">
              <a:lnSpc>
                <a:spcPct val="90000"/>
              </a:lnSpc>
              <a:spcBef>
                <a:spcPts val="0"/>
              </a:spcBef>
              <a:spcAft>
                <a:spcPts val="600"/>
              </a:spcAft>
              <a:buClrTx/>
              <a:buSzTx/>
              <a:tabLst/>
              <a:defRPr/>
            </a:pPr>
            <a:r>
              <a:rPr kumimoji="0" lang="en-US" sz="1600" b="1" i="0" u="none" strike="noStrike" cap="none" spc="0" normalizeH="0" baseline="0" noProof="0" dirty="0">
                <a:ln>
                  <a:noFill/>
                </a:ln>
                <a:effectLst/>
                <a:uLnTx/>
                <a:uFillTx/>
              </a:rPr>
              <a:t>CAREGIVER AND CHILD SUPPORT</a:t>
            </a:r>
            <a:endParaRPr kumimoji="0" lang="en-US" sz="1600" b="0" i="0" u="none" strike="noStrike" cap="none" spc="0" normalizeH="0" baseline="0" noProof="0" dirty="0">
              <a:ln>
                <a:noFill/>
              </a:ln>
              <a:effectLst/>
              <a:uLnTx/>
              <a:uFillTx/>
            </a:endParaRP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600" b="1" i="0" u="none" strike="noStrike" cap="none" spc="0" normalizeH="0" baseline="0" noProof="0" dirty="0">
              <a:ln>
                <a:noFill/>
              </a:ln>
              <a:effectLst/>
              <a:uLnTx/>
              <a:uFillTx/>
            </a:endParaRPr>
          </a:p>
          <a:p>
            <a:pPr marL="400050" marR="0" lvl="0" indent="-285750" fontAlgn="auto">
              <a:lnSpc>
                <a:spcPct val="90000"/>
              </a:lnSpc>
              <a:spcBef>
                <a:spcPts val="0"/>
              </a:spcBef>
              <a:spcAft>
                <a:spcPts val="600"/>
              </a:spcAft>
              <a:buClrTx/>
              <a:buSzTx/>
              <a:buFont typeface="Wingdings" panose="05000000000000000000" pitchFamily="2" charset="2"/>
              <a:buChar char="ü"/>
              <a:tabLst/>
              <a:defRPr/>
            </a:pPr>
            <a:r>
              <a:rPr kumimoji="0" lang="en-US" sz="1600" b="0" i="0" u="none" strike="noStrike" cap="none" spc="0" normalizeH="0" baseline="0" noProof="0" dirty="0">
                <a:ln>
                  <a:noFill/>
                </a:ln>
                <a:effectLst/>
                <a:uLnTx/>
                <a:uFillTx/>
              </a:rPr>
              <a:t>Refer CP to resources for immigration planning</a:t>
            </a:r>
          </a:p>
          <a:p>
            <a:pPr marL="1143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endParaRPr>
          </a:p>
          <a:p>
            <a:pPr marL="400050" marR="0" lvl="0" indent="-285750" fontAlgn="auto">
              <a:lnSpc>
                <a:spcPct val="90000"/>
              </a:lnSpc>
              <a:spcBef>
                <a:spcPts val="0"/>
              </a:spcBef>
              <a:spcAft>
                <a:spcPts val="600"/>
              </a:spcAft>
              <a:buClrTx/>
              <a:buSzTx/>
              <a:buFont typeface="Wingdings" panose="05000000000000000000" pitchFamily="2" charset="2"/>
              <a:buChar char="ü"/>
              <a:tabLst/>
              <a:defRPr/>
            </a:pPr>
            <a:r>
              <a:rPr kumimoji="0" lang="en-US" sz="1600" b="0" i="0" u="none" strike="noStrike" cap="none" spc="0" normalizeH="0" baseline="0" noProof="0" dirty="0">
                <a:ln>
                  <a:noFill/>
                </a:ln>
                <a:effectLst/>
                <a:uLnTx/>
                <a:uFillTx/>
              </a:rPr>
              <a:t>Explain order continuity and possible modification</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endParaRPr>
          </a:p>
          <a:p>
            <a:pPr marL="400050" marR="0" lvl="0" indent="-285750" fontAlgn="auto">
              <a:lnSpc>
                <a:spcPct val="90000"/>
              </a:lnSpc>
              <a:spcBef>
                <a:spcPts val="0"/>
              </a:spcBef>
              <a:spcAft>
                <a:spcPts val="600"/>
              </a:spcAft>
              <a:buClrTx/>
              <a:buSzTx/>
              <a:buFont typeface="Wingdings" panose="05000000000000000000" pitchFamily="2" charset="2"/>
              <a:buChar char="ü"/>
              <a:tabLst/>
              <a:defRPr/>
            </a:pPr>
            <a:r>
              <a:rPr kumimoji="0" lang="en-US" sz="1600" b="0" i="0" u="none" strike="noStrike" cap="none" spc="0" normalizeH="0" baseline="0" noProof="0" dirty="0">
                <a:ln>
                  <a:noFill/>
                </a:ln>
                <a:effectLst/>
                <a:uLnTx/>
                <a:uFillTx/>
              </a:rPr>
              <a:t>Coordinate or Offer resources – ex. Indianapolis Immigrant Legal Services Fund, Catholic Charities</a:t>
            </a:r>
          </a:p>
        </p:txBody>
      </p:sp>
      <p:pic>
        <p:nvPicPr>
          <p:cNvPr id="5" name="Picture 4">
            <a:extLst>
              <a:ext uri="{FF2B5EF4-FFF2-40B4-BE49-F238E27FC236}">
                <a16:creationId xmlns:a16="http://schemas.microsoft.com/office/drawing/2014/main" id="{C16887B6-7E32-6CB4-2204-BBB03E3167FE}"/>
              </a:ext>
            </a:extLst>
          </p:cNvPr>
          <p:cNvPicPr>
            <a:picLocks noChangeAspect="1"/>
          </p:cNvPicPr>
          <p:nvPr/>
        </p:nvPicPr>
        <p:blipFill>
          <a:blip r:embed="rId3"/>
          <a:srcRect l="9633" r="8314"/>
          <a:stretch>
            <a:fillRect/>
          </a:stretch>
        </p:blipFill>
        <p:spPr>
          <a:xfrm>
            <a:off x="5089243" y="877413"/>
            <a:ext cx="6222628" cy="5043096"/>
          </a:xfrm>
          <a:prstGeom prst="rect">
            <a:avLst/>
          </a:prstGeom>
        </p:spPr>
      </p:pic>
      <p:grpSp>
        <p:nvGrpSpPr>
          <p:cNvPr id="10" name="Group 9">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1" name="Rectangle 10">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61930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F144-E9C2-06B4-3D27-E4F6EDA6E25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68A886-EDC1-0311-9B56-1AEE6195A4DE}"/>
              </a:ext>
            </a:extLst>
          </p:cNvPr>
          <p:cNvPicPr>
            <a:picLocks noChangeAspect="1"/>
          </p:cNvPicPr>
          <p:nvPr/>
        </p:nvPicPr>
        <p:blipFill>
          <a:blip r:embed="rId3"/>
          <a:srcRect r="1681" b="1"/>
          <a:stretch>
            <a:fillRect/>
          </a:stretch>
        </p:blipFill>
        <p:spPr>
          <a:xfrm>
            <a:off x="7544661" y="323519"/>
            <a:ext cx="4323899" cy="6212748"/>
          </a:xfrm>
          <a:custGeom>
            <a:avLst/>
            <a:gdLst/>
            <a:ahLst/>
            <a:cxnLst/>
            <a:rect l="l" t="t" r="r" b="b"/>
            <a:pathLst>
              <a:path w="4323899" h="6212748">
                <a:moveTo>
                  <a:pt x="0" y="0"/>
                </a:moveTo>
                <a:lnTo>
                  <a:pt x="4323899" y="0"/>
                </a:lnTo>
                <a:lnTo>
                  <a:pt x="4323899" y="2864954"/>
                </a:lnTo>
                <a:lnTo>
                  <a:pt x="880454" y="6212748"/>
                </a:lnTo>
                <a:lnTo>
                  <a:pt x="0" y="6212748"/>
                </a:lnTo>
                <a:close/>
              </a:path>
            </a:pathLst>
          </a:custGeom>
        </p:spPr>
      </p:pic>
      <p:sp>
        <p:nvSpPr>
          <p:cNvPr id="2" name="TextBox 1">
            <a:extLst>
              <a:ext uri="{FF2B5EF4-FFF2-40B4-BE49-F238E27FC236}">
                <a16:creationId xmlns:a16="http://schemas.microsoft.com/office/drawing/2014/main" id="{FB5DFAD4-D779-61E6-9070-5F8E9001457B}"/>
              </a:ext>
            </a:extLst>
          </p:cNvPr>
          <p:cNvSpPr txBox="1"/>
          <p:nvPr/>
        </p:nvSpPr>
        <p:spPr>
          <a:xfrm>
            <a:off x="1306254" y="1821327"/>
            <a:ext cx="5917520" cy="2728198"/>
          </a:xfrm>
          <a:prstGeom prst="rect">
            <a:avLst/>
          </a:prstGeom>
        </p:spPr>
        <p:txBody>
          <a:bodyPr vert="horz" lIns="91440" tIns="45720" rIns="91440" bIns="45720" rtlCol="0" anchor="t">
            <a:normAutofit/>
          </a:bodyPr>
          <a:lstStyle/>
          <a:p>
            <a:pPr algn="ctr">
              <a:lnSpc>
                <a:spcPct val="90000"/>
              </a:lnSpc>
              <a:spcAft>
                <a:spcPts val="600"/>
              </a:spcAft>
            </a:pPr>
            <a:r>
              <a:rPr lang="en-US" sz="2000" b="1" dirty="0">
                <a:latin typeface="Cavolini" panose="03000502040302020204" pitchFamily="66" charset="0"/>
                <a:cs typeface="Cavolini" panose="03000502040302020204" pitchFamily="66" charset="0"/>
              </a:rPr>
              <a:t>KEY TAKEAWAYS</a:t>
            </a:r>
            <a:endParaRPr lang="en-US" sz="2000" dirty="0">
              <a:latin typeface="Cavolini" panose="03000502040302020204" pitchFamily="66" charset="0"/>
              <a:cs typeface="Cavolini" panose="03000502040302020204" pitchFamily="66" charset="0"/>
            </a:endParaRPr>
          </a:p>
          <a:p>
            <a:pPr indent="-228600">
              <a:lnSpc>
                <a:spcPct val="90000"/>
              </a:lnSpc>
              <a:spcAft>
                <a:spcPts val="600"/>
              </a:spcAft>
              <a:buFont typeface="Arial" panose="020B0604020202020204" pitchFamily="34" charset="0"/>
              <a:buChar char="•"/>
            </a:pPr>
            <a:endParaRPr lang="en-US" sz="1400" b="1" dirty="0"/>
          </a:p>
          <a:p>
            <a:pPr marL="342900" indent="-228600">
              <a:lnSpc>
                <a:spcPct val="90000"/>
              </a:lnSpc>
              <a:spcAft>
                <a:spcPts val="600"/>
              </a:spcAft>
              <a:buFont typeface="Arial" panose="020B0604020202020204" pitchFamily="34" charset="0"/>
              <a:buChar char="•"/>
            </a:pPr>
            <a:r>
              <a:rPr lang="en-US" sz="1400" dirty="0"/>
              <a:t>IV-D services are available without regard to immigration status under federal law.</a:t>
            </a:r>
          </a:p>
          <a:p>
            <a:pPr marL="342900" indent="-228600">
              <a:lnSpc>
                <a:spcPct val="90000"/>
              </a:lnSpc>
              <a:spcAft>
                <a:spcPts val="600"/>
              </a:spcAft>
              <a:buFont typeface="Arial" panose="020B0604020202020204" pitchFamily="34" charset="0"/>
              <a:buChar char="•"/>
            </a:pPr>
            <a:endParaRPr lang="en-US" sz="1400" dirty="0"/>
          </a:p>
          <a:p>
            <a:pPr marL="342900" indent="-228600">
              <a:lnSpc>
                <a:spcPct val="90000"/>
              </a:lnSpc>
              <a:spcAft>
                <a:spcPts val="600"/>
              </a:spcAft>
              <a:buFont typeface="Arial" panose="020B0604020202020204" pitchFamily="34" charset="0"/>
              <a:buChar char="•"/>
            </a:pPr>
            <a:r>
              <a:rPr lang="en-US" sz="1400" dirty="0"/>
              <a:t>Confidentiality laws preclude information sharing to outside agencies.</a:t>
            </a:r>
          </a:p>
          <a:p>
            <a:pPr marL="114300">
              <a:lnSpc>
                <a:spcPct val="90000"/>
              </a:lnSpc>
              <a:spcAft>
                <a:spcPts val="600"/>
              </a:spcAft>
            </a:pPr>
            <a:endParaRPr lang="en-US" sz="1400" dirty="0"/>
          </a:p>
          <a:p>
            <a:pPr marL="342900" indent="-228600">
              <a:lnSpc>
                <a:spcPct val="90000"/>
              </a:lnSpc>
              <a:spcAft>
                <a:spcPts val="600"/>
              </a:spcAft>
              <a:buFont typeface="Arial" panose="020B0604020202020204" pitchFamily="34" charset="0"/>
              <a:buChar char="•"/>
            </a:pPr>
            <a:r>
              <a:rPr lang="en-US" sz="1400" dirty="0"/>
              <a:t>Orders remain valid after deportation; enforce or modify promptly.</a:t>
            </a:r>
          </a:p>
          <a:p>
            <a:pPr marL="342900" indent="-228600">
              <a:lnSpc>
                <a:spcPct val="90000"/>
              </a:lnSpc>
              <a:spcAft>
                <a:spcPts val="600"/>
              </a:spcAft>
              <a:buFont typeface="Arial" panose="020B0604020202020204" pitchFamily="34" charset="0"/>
              <a:buChar char="•"/>
            </a:pPr>
            <a:endParaRPr lang="en-US" sz="1400" dirty="0"/>
          </a:p>
          <a:p>
            <a:pPr marL="342900" indent="-228600">
              <a:lnSpc>
                <a:spcPct val="90000"/>
              </a:lnSpc>
              <a:spcAft>
                <a:spcPts val="600"/>
              </a:spcAft>
              <a:buFont typeface="Arial" panose="020B0604020202020204" pitchFamily="34" charset="0"/>
              <a:buChar char="•"/>
            </a:pPr>
            <a:r>
              <a:rPr lang="en-US" sz="1400" dirty="0"/>
              <a:t>Partnerships and language access increase compliance and trust.</a:t>
            </a:r>
          </a:p>
        </p:txBody>
      </p:sp>
    </p:spTree>
    <p:extLst>
      <p:ext uri="{BB962C8B-B14F-4D97-AF65-F5344CB8AC3E}">
        <p14:creationId xmlns:p14="http://schemas.microsoft.com/office/powerpoint/2010/main" val="3265808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0693E5-BA7E-9EF9-FAA5-CCDF8A57B8F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36B569A-C15E-9FA0-2DA0-8731FA814EBB}"/>
              </a:ext>
            </a:extLst>
          </p:cNvPr>
          <p:cNvSpPr txBox="1"/>
          <p:nvPr/>
        </p:nvSpPr>
        <p:spPr>
          <a:xfrm>
            <a:off x="-3048" y="0"/>
            <a:ext cx="6920315" cy="6857990"/>
          </a:xfrm>
          <a:prstGeom prst="rect">
            <a:avLst/>
          </a:prstGeom>
        </p:spPr>
        <p:txBody>
          <a:bodyPr vert="horz" lIns="91440" tIns="45720" rIns="91440" bIns="45720" rtlCol="0">
            <a:normAutofit fontScale="25000" lnSpcReduction="20000"/>
          </a:bodyPr>
          <a:lstStyle/>
          <a:p>
            <a:pPr>
              <a:lnSpc>
                <a:spcPct val="120000"/>
              </a:lnSpc>
            </a:pPr>
            <a:r>
              <a:rPr lang="en-US" sz="3400" b="1" u="sng" dirty="0"/>
              <a:t>Illinois and State Resources</a:t>
            </a:r>
          </a:p>
          <a:p>
            <a:pPr>
              <a:lnSpc>
                <a:spcPct val="120000"/>
              </a:lnSpc>
            </a:pPr>
            <a:r>
              <a:rPr lang="en-US" sz="3400" b="1" dirty="0"/>
              <a:t>Illinois Department of Healthcare and Family Services (HFS), Division of Child Support Services</a:t>
            </a:r>
            <a:endParaRPr lang="en-US" sz="3400" dirty="0"/>
          </a:p>
          <a:p>
            <a:pPr>
              <a:lnSpc>
                <a:spcPct val="120000"/>
              </a:lnSpc>
            </a:pPr>
            <a:r>
              <a:rPr lang="en-US" sz="3400" dirty="0"/>
              <a:t>HFS Form CSE-1: </a:t>
            </a:r>
            <a:r>
              <a:rPr lang="en-US" sz="3400" i="1" dirty="0"/>
              <a:t>Application for Child Support Services</a:t>
            </a:r>
            <a:r>
              <a:rPr lang="en-US" sz="3400" dirty="0"/>
              <a:t> (English &amp; Spanish)</a:t>
            </a:r>
          </a:p>
          <a:p>
            <a:pPr>
              <a:lnSpc>
                <a:spcPct val="120000"/>
              </a:lnSpc>
            </a:pPr>
            <a:r>
              <a:rPr lang="en-US" sz="3400" dirty="0"/>
              <a:t>HFS Policy Manual, Child Support Section — Procedures for interstate and international cases</a:t>
            </a:r>
          </a:p>
          <a:p>
            <a:pPr>
              <a:lnSpc>
                <a:spcPct val="120000"/>
              </a:lnSpc>
            </a:pPr>
            <a:r>
              <a:rPr lang="en-US" sz="3400" dirty="0"/>
              <a:t>Contact: </a:t>
            </a:r>
            <a:r>
              <a:rPr lang="en-US" sz="3400" i="1" dirty="0"/>
              <a:t>Division of Child Support Services Policy Unit</a:t>
            </a:r>
            <a:r>
              <a:rPr lang="en-US" sz="3400" dirty="0"/>
              <a:t> (Springfield Office)</a:t>
            </a:r>
          </a:p>
          <a:p>
            <a:pPr>
              <a:lnSpc>
                <a:spcPct val="120000"/>
              </a:lnSpc>
            </a:pPr>
            <a:r>
              <a:rPr lang="en-US" sz="3400" b="1" dirty="0"/>
              <a:t>Illinois DHS Welcoming Centers</a:t>
            </a:r>
            <a:endParaRPr lang="en-US" sz="3400" dirty="0"/>
          </a:p>
          <a:p>
            <a:pPr>
              <a:lnSpc>
                <a:spcPct val="120000"/>
              </a:lnSpc>
            </a:pPr>
            <a:r>
              <a:rPr lang="en-US" sz="3400" dirty="0"/>
              <a:t>State-funded one-stop assistance for immigrants and refugees</a:t>
            </a:r>
          </a:p>
          <a:p>
            <a:pPr>
              <a:lnSpc>
                <a:spcPct val="120000"/>
              </a:lnSpc>
            </a:pPr>
            <a:r>
              <a:rPr lang="en-US" sz="3400" dirty="0"/>
              <a:t>Provides interpreter services, case management, housing and legal referrals</a:t>
            </a:r>
          </a:p>
          <a:p>
            <a:pPr>
              <a:lnSpc>
                <a:spcPct val="120000"/>
              </a:lnSpc>
            </a:pPr>
            <a:r>
              <a:rPr lang="en-US" sz="3400" b="1" dirty="0"/>
              <a:t>Illinois Coalition for Immigrant and Refugee Rights (ICIRR)</a:t>
            </a:r>
            <a:endParaRPr lang="en-US" sz="3400" dirty="0"/>
          </a:p>
          <a:p>
            <a:pPr>
              <a:lnSpc>
                <a:spcPct val="120000"/>
              </a:lnSpc>
            </a:pPr>
            <a:r>
              <a:rPr lang="en-US" sz="3400" dirty="0"/>
              <a:t>Community-based partner for outreach and family education on safe access to public programs</a:t>
            </a:r>
          </a:p>
          <a:p>
            <a:pPr>
              <a:lnSpc>
                <a:spcPct val="120000"/>
              </a:lnSpc>
            </a:pPr>
            <a:r>
              <a:rPr lang="en-US" sz="3400" b="1" dirty="0"/>
              <a:t>Illinois Collaboration on Domestic Violence and Immigration (ICDI)</a:t>
            </a:r>
            <a:endParaRPr lang="en-US" sz="3400" dirty="0"/>
          </a:p>
          <a:p>
            <a:pPr>
              <a:lnSpc>
                <a:spcPct val="120000"/>
              </a:lnSpc>
            </a:pPr>
            <a:r>
              <a:rPr lang="en-US" sz="3400" dirty="0"/>
              <a:t>Resource library for service providers working with immigrant families, including language access, public-benefit, and safety planning tools</a:t>
            </a:r>
          </a:p>
          <a:p>
            <a:pPr>
              <a:lnSpc>
                <a:spcPct val="120000"/>
              </a:lnSpc>
            </a:pPr>
            <a:r>
              <a:rPr lang="en-US" sz="3400" b="1" dirty="0"/>
              <a:t>Illinois Immigration Information HUB – </a:t>
            </a:r>
            <a:r>
              <a:rPr lang="en-US" sz="3400" dirty="0" err="1"/>
              <a:t>www.iilinoisimmigrationinfo.org</a:t>
            </a:r>
            <a:endParaRPr lang="en-US" sz="3400" b="1" dirty="0"/>
          </a:p>
          <a:p>
            <a:pPr>
              <a:lnSpc>
                <a:spcPct val="120000"/>
              </a:lnSpc>
            </a:pPr>
            <a:r>
              <a:rPr lang="en-US" sz="3400" b="1" dirty="0"/>
              <a:t>Illinois Legal Aid Online (ILAO)</a:t>
            </a:r>
            <a:endParaRPr lang="en-US" sz="3400" dirty="0"/>
          </a:p>
          <a:p>
            <a:pPr>
              <a:lnSpc>
                <a:spcPct val="120000"/>
              </a:lnSpc>
            </a:pPr>
            <a:r>
              <a:rPr lang="en-US" sz="3400" dirty="0"/>
              <a:t>“</a:t>
            </a:r>
            <a:r>
              <a:rPr lang="en-US" sz="3400" b="1" dirty="0"/>
              <a:t>After a Removal Order</a:t>
            </a:r>
            <a:r>
              <a:rPr lang="en-US" sz="3400" dirty="0"/>
              <a:t>” guide — custody, guardianship, and child-support information for families affected by deportation</a:t>
            </a:r>
          </a:p>
          <a:p>
            <a:pPr>
              <a:lnSpc>
                <a:spcPct val="120000"/>
              </a:lnSpc>
            </a:pPr>
            <a:r>
              <a:rPr lang="en-US" sz="3400" b="1" dirty="0"/>
              <a:t>Illinois TRUST Act (5 ILCS 805/10)</a:t>
            </a:r>
            <a:endParaRPr lang="en-US" sz="3400" dirty="0"/>
          </a:p>
          <a:p>
            <a:pPr>
              <a:lnSpc>
                <a:spcPct val="120000"/>
              </a:lnSpc>
            </a:pPr>
            <a:r>
              <a:rPr lang="en-US" sz="3400" dirty="0"/>
              <a:t>State statute prohibiting disclosure of personal information to immigration authorities without a judicial warrant</a:t>
            </a:r>
          </a:p>
          <a:p>
            <a:pPr>
              <a:lnSpc>
                <a:spcPct val="120000"/>
              </a:lnSpc>
            </a:pPr>
            <a:r>
              <a:rPr lang="en-US" sz="3400" b="1" dirty="0"/>
              <a:t>Public Act 102-0234 – Way Forward Act (2021)</a:t>
            </a:r>
            <a:endParaRPr lang="en-US" sz="3400" dirty="0"/>
          </a:p>
          <a:p>
            <a:pPr>
              <a:lnSpc>
                <a:spcPct val="120000"/>
              </a:lnSpc>
            </a:pPr>
            <a:r>
              <a:rPr lang="en-US" sz="3400" dirty="0"/>
              <a:t>Expands the TRUST Act; prohibits state agencies and local governments from participating in civil immigration enforcement agreements</a:t>
            </a:r>
          </a:p>
          <a:p>
            <a:pPr>
              <a:lnSpc>
                <a:spcPct val="120000"/>
              </a:lnSpc>
            </a:pPr>
            <a:r>
              <a:rPr lang="en-US" sz="3400" b="1" u="sng" dirty="0"/>
              <a:t>Federal &amp; National IV-D Resources</a:t>
            </a:r>
          </a:p>
          <a:p>
            <a:pPr>
              <a:lnSpc>
                <a:spcPct val="120000"/>
              </a:lnSpc>
            </a:pPr>
            <a:r>
              <a:rPr lang="en-US" sz="3400" b="1" dirty="0"/>
              <a:t>U.S. Department of Health and Human Services, Office of Child Support Services (OCSS)</a:t>
            </a:r>
            <a:endParaRPr lang="en-US" sz="3400" dirty="0"/>
          </a:p>
          <a:p>
            <a:pPr>
              <a:lnSpc>
                <a:spcPct val="120000"/>
              </a:lnSpc>
            </a:pPr>
            <a:r>
              <a:rPr lang="en-US" sz="3400" i="1" dirty="0"/>
              <a:t>AT-20-14</a:t>
            </a:r>
            <a:r>
              <a:rPr lang="en-US" sz="3400" dirty="0"/>
              <a:t>: </a:t>
            </a:r>
            <a:r>
              <a:rPr lang="en-US" sz="3400" b="1" dirty="0"/>
              <a:t>Interstate Child Support Policy</a:t>
            </a:r>
            <a:r>
              <a:rPr lang="en-US" sz="3400" dirty="0"/>
              <a:t> (2020) — replaces prior policy memoranda</a:t>
            </a:r>
          </a:p>
          <a:p>
            <a:pPr>
              <a:lnSpc>
                <a:spcPct val="120000"/>
              </a:lnSpc>
            </a:pPr>
            <a:r>
              <a:rPr lang="en-US" sz="3400" i="1" dirty="0"/>
              <a:t>AT-17-02</a:t>
            </a:r>
            <a:r>
              <a:rPr lang="en-US" sz="3400" dirty="0"/>
              <a:t>: </a:t>
            </a:r>
            <a:r>
              <a:rPr lang="en-US" sz="3400" i="1" dirty="0"/>
              <a:t>International Case Processing Under UIFSA 2008 and the Hague Convention</a:t>
            </a:r>
            <a:endParaRPr lang="en-US" sz="3400" dirty="0"/>
          </a:p>
          <a:p>
            <a:pPr>
              <a:lnSpc>
                <a:spcPct val="120000"/>
              </a:lnSpc>
            </a:pPr>
            <a:r>
              <a:rPr lang="en-US" sz="3400" i="1" dirty="0"/>
              <a:t>PIQ-00-02 (rescinded)</a:t>
            </a:r>
            <a:r>
              <a:rPr lang="en-US" sz="3400" dirty="0"/>
              <a:t> — replaced by AT-20-14</a:t>
            </a:r>
          </a:p>
          <a:p>
            <a:pPr>
              <a:lnSpc>
                <a:spcPct val="120000"/>
              </a:lnSpc>
            </a:pPr>
            <a:r>
              <a:rPr lang="en-US" sz="3400" i="1" dirty="0"/>
              <a:t>OCSS International Resources Portal</a:t>
            </a:r>
            <a:r>
              <a:rPr lang="en-US" sz="3400" dirty="0"/>
              <a:t>: https://</a:t>
            </a:r>
            <a:r>
              <a:rPr lang="en-US" sz="3400" dirty="0" err="1"/>
              <a:t>www.acf.hhs.gov</a:t>
            </a:r>
            <a:r>
              <a:rPr lang="en-US" sz="3400" dirty="0"/>
              <a:t>/</a:t>
            </a:r>
            <a:r>
              <a:rPr lang="en-US" sz="3400" dirty="0" err="1"/>
              <a:t>css</a:t>
            </a:r>
            <a:r>
              <a:rPr lang="en-US" sz="3400" dirty="0"/>
              <a:t>/international</a:t>
            </a:r>
          </a:p>
          <a:p>
            <a:pPr>
              <a:lnSpc>
                <a:spcPct val="120000"/>
              </a:lnSpc>
            </a:pPr>
            <a:r>
              <a:rPr lang="en-US" sz="3400" b="1" dirty="0"/>
              <a:t>U.S. Office of Child Support Enforcement (OCSE) Central Authority Directory</a:t>
            </a:r>
            <a:endParaRPr lang="en-US" sz="3400" dirty="0"/>
          </a:p>
          <a:p>
            <a:pPr>
              <a:lnSpc>
                <a:spcPct val="120000"/>
              </a:lnSpc>
            </a:pPr>
            <a:r>
              <a:rPr lang="en-US" sz="3400" dirty="0"/>
              <a:t>Contact list of U.S. and foreign Central Authorities for Hague Convention child-support cases</a:t>
            </a:r>
          </a:p>
          <a:p>
            <a:pPr>
              <a:lnSpc>
                <a:spcPct val="120000"/>
              </a:lnSpc>
            </a:pPr>
            <a:r>
              <a:rPr lang="en-US" sz="3400" b="1" dirty="0"/>
              <a:t>UIFSA (2008) – Uniform Interstate Family Support Act</a:t>
            </a:r>
            <a:endParaRPr lang="en-US" sz="3400" dirty="0"/>
          </a:p>
          <a:p>
            <a:pPr>
              <a:lnSpc>
                <a:spcPct val="120000"/>
              </a:lnSpc>
            </a:pPr>
            <a:r>
              <a:rPr lang="en-US" sz="3400" dirty="0"/>
              <a:t>Illinois codification: </a:t>
            </a:r>
            <a:r>
              <a:rPr lang="en-US" sz="3400" b="1" dirty="0"/>
              <a:t>750 ILCS 22/</a:t>
            </a:r>
            <a:endParaRPr lang="en-US" sz="3400" dirty="0"/>
          </a:p>
          <a:p>
            <a:pPr>
              <a:lnSpc>
                <a:spcPct val="120000"/>
              </a:lnSpc>
            </a:pPr>
            <a:r>
              <a:rPr lang="en-US" sz="3400" dirty="0"/>
              <a:t>Governs interstate and international child-support enforcement, modification, and registration</a:t>
            </a:r>
          </a:p>
          <a:p>
            <a:pPr>
              <a:lnSpc>
                <a:spcPct val="120000"/>
              </a:lnSpc>
            </a:pPr>
            <a:r>
              <a:rPr lang="en-US" sz="3400" b="1" dirty="0"/>
              <a:t>Federal Regulations</a:t>
            </a:r>
            <a:endParaRPr lang="en-US" sz="3400" dirty="0"/>
          </a:p>
          <a:p>
            <a:pPr>
              <a:lnSpc>
                <a:spcPct val="120000"/>
              </a:lnSpc>
            </a:pPr>
            <a:r>
              <a:rPr lang="en-US" sz="3400" b="1" dirty="0"/>
              <a:t>45 C.F.R. § 303.6</a:t>
            </a:r>
            <a:r>
              <a:rPr lang="en-US" sz="3400" dirty="0"/>
              <a:t> – Enforcement procedures</a:t>
            </a:r>
          </a:p>
          <a:p>
            <a:pPr>
              <a:lnSpc>
                <a:spcPct val="120000"/>
              </a:lnSpc>
            </a:pPr>
            <a:r>
              <a:rPr lang="en-US" sz="3400" b="1" dirty="0"/>
              <a:t>45 C.F.R. § 303.7</a:t>
            </a:r>
            <a:r>
              <a:rPr lang="en-US" sz="3400" dirty="0"/>
              <a:t> – Intergovernmental cooperation</a:t>
            </a:r>
          </a:p>
          <a:p>
            <a:pPr>
              <a:lnSpc>
                <a:spcPct val="120000"/>
              </a:lnSpc>
            </a:pPr>
            <a:r>
              <a:rPr lang="en-US" sz="3400" b="1" dirty="0"/>
              <a:t>45 C.F.R. § 303.8</a:t>
            </a:r>
            <a:r>
              <a:rPr lang="en-US" sz="3400" dirty="0"/>
              <a:t> – Review and adjustment (modification)</a:t>
            </a:r>
          </a:p>
          <a:p>
            <a:pPr>
              <a:lnSpc>
                <a:spcPct val="120000"/>
              </a:lnSpc>
            </a:pPr>
            <a:r>
              <a:rPr lang="en-US" sz="3400" b="1" dirty="0"/>
              <a:t>45 C.F.R. § 303.21</a:t>
            </a:r>
            <a:r>
              <a:rPr lang="en-US" sz="3400" dirty="0"/>
              <a:t> – Safeguarding case information</a:t>
            </a:r>
          </a:p>
          <a:p>
            <a:pPr>
              <a:lnSpc>
                <a:spcPct val="120000"/>
              </a:lnSpc>
            </a:pPr>
            <a:r>
              <a:rPr lang="en-US" sz="3400" b="1" dirty="0"/>
              <a:t>45 C.F.R. § 303.70</a:t>
            </a:r>
            <a:r>
              <a:rPr lang="en-US" sz="3400" dirty="0"/>
              <a:t> – Federal Parent Locator Service (FPLS)</a:t>
            </a:r>
          </a:p>
          <a:p>
            <a:pPr>
              <a:lnSpc>
                <a:spcPct val="120000"/>
              </a:lnSpc>
            </a:pPr>
            <a:r>
              <a:rPr lang="en-US" sz="3400" b="1" dirty="0"/>
              <a:t>Hague Child Support Convention (2007)</a:t>
            </a:r>
            <a:endParaRPr lang="en-US" sz="3400" dirty="0"/>
          </a:p>
          <a:p>
            <a:pPr>
              <a:lnSpc>
                <a:spcPct val="120000"/>
              </a:lnSpc>
            </a:pPr>
            <a:r>
              <a:rPr lang="en-US" sz="3400" i="1" dirty="0"/>
              <a:t>Convention on the International Recovery of Child Support and Other Forms of Family Maintenance</a:t>
            </a:r>
            <a:endParaRPr lang="en-US" sz="3400" dirty="0"/>
          </a:p>
          <a:p>
            <a:pPr>
              <a:lnSpc>
                <a:spcPct val="120000"/>
              </a:lnSpc>
            </a:pPr>
            <a:r>
              <a:rPr lang="en-US" sz="3400" dirty="0"/>
              <a:t>Entered into force for the U.S. on January 1, 2017</a:t>
            </a:r>
          </a:p>
          <a:p>
            <a:pPr>
              <a:lnSpc>
                <a:spcPct val="120000"/>
              </a:lnSpc>
            </a:pPr>
            <a:r>
              <a:rPr lang="en-US" sz="3400" dirty="0"/>
              <a:t>Administered domestically by OCSS</a:t>
            </a:r>
          </a:p>
          <a:p>
            <a:pPr>
              <a:lnSpc>
                <a:spcPct val="120000"/>
              </a:lnSpc>
            </a:pPr>
            <a:r>
              <a:rPr lang="en-US" sz="3400" b="1" u="sng" dirty="0"/>
              <a:t>Data &amp; Research Resources</a:t>
            </a:r>
          </a:p>
          <a:p>
            <a:pPr>
              <a:lnSpc>
                <a:spcPct val="120000"/>
              </a:lnSpc>
            </a:pPr>
            <a:r>
              <a:rPr lang="en-US" sz="3400" b="1" dirty="0"/>
              <a:t>City of Chicago Migrant Response Dashboard (2025)</a:t>
            </a:r>
            <a:r>
              <a:rPr lang="en-US" sz="3400" dirty="0"/>
              <a:t> – DFSS / Office of Emergency Management</a:t>
            </a:r>
          </a:p>
          <a:p>
            <a:pPr>
              <a:lnSpc>
                <a:spcPct val="120000"/>
              </a:lnSpc>
            </a:pPr>
            <a:r>
              <a:rPr lang="en-US" sz="3400" b="1" dirty="0"/>
              <a:t>U.S. Citizenship and Immigration Services (USCIS)</a:t>
            </a:r>
            <a:r>
              <a:rPr lang="en-US" sz="3400" dirty="0"/>
              <a:t> – I-765 Processing Time Data</a:t>
            </a:r>
          </a:p>
          <a:p>
            <a:pPr>
              <a:lnSpc>
                <a:spcPct val="120000"/>
              </a:lnSpc>
            </a:pPr>
            <a:r>
              <a:rPr lang="en-US" sz="3400" b="1" dirty="0"/>
              <a:t>American Immigration Council (2024)</a:t>
            </a:r>
            <a:r>
              <a:rPr lang="en-US" sz="3400" dirty="0"/>
              <a:t> – </a:t>
            </a:r>
            <a:r>
              <a:rPr lang="en-US" sz="3400" i="1" dirty="0"/>
              <a:t>Immigrants in Illinois: Fact Sheet</a:t>
            </a:r>
            <a:endParaRPr lang="en-US" sz="3400" dirty="0"/>
          </a:p>
          <a:p>
            <a:pPr>
              <a:lnSpc>
                <a:spcPct val="120000"/>
              </a:lnSpc>
            </a:pPr>
            <a:r>
              <a:rPr lang="en-US" sz="3400" b="1" dirty="0"/>
              <a:t>Pew Research Center (2023)</a:t>
            </a:r>
            <a:r>
              <a:rPr lang="en-US" sz="3400" dirty="0"/>
              <a:t> – </a:t>
            </a:r>
            <a:r>
              <a:rPr lang="en-US" sz="3400" i="1" dirty="0"/>
              <a:t>U.S. Immigration Trends</a:t>
            </a:r>
            <a:endParaRPr lang="en-US" sz="3400" dirty="0"/>
          </a:p>
          <a:p>
            <a:pPr>
              <a:lnSpc>
                <a:spcPct val="120000"/>
              </a:lnSpc>
            </a:pPr>
            <a:r>
              <a:rPr lang="en-US" sz="3400" b="1" dirty="0"/>
              <a:t>Migration Policy Institute (MPI)</a:t>
            </a:r>
            <a:r>
              <a:rPr lang="en-US" sz="3400" dirty="0"/>
              <a:t> – </a:t>
            </a:r>
            <a:r>
              <a:rPr lang="en-US" sz="3400" i="1" dirty="0"/>
              <a:t>State Immigration Data Profiles: Illinois</a:t>
            </a:r>
          </a:p>
          <a:p>
            <a:pPr>
              <a:lnSpc>
                <a:spcPct val="120000"/>
              </a:lnSpc>
            </a:pPr>
            <a:r>
              <a:rPr lang="en-US" sz="3400" b="1" dirty="0"/>
              <a:t>Illinois Attorney General, </a:t>
            </a:r>
            <a:r>
              <a:rPr lang="en-US" sz="3400" b="1" i="1" dirty="0"/>
              <a:t>Trump Administration Litigation Since Jan. 20, 2025</a:t>
            </a:r>
            <a:r>
              <a:rPr lang="en-US" sz="3400" b="1" dirty="0"/>
              <a:t>, </a:t>
            </a:r>
            <a:r>
              <a:rPr lang="en-US" sz="3400" dirty="0"/>
              <a:t>accessible at: </a:t>
            </a:r>
            <a:r>
              <a:rPr lang="en-US" sz="3600" dirty="0">
                <a:hlinkClick r:id="rId3"/>
              </a:rPr>
              <a:t>FINAL first year litigation list as of 1.15.26.pdf</a:t>
            </a:r>
            <a:endParaRPr lang="en-US" sz="3400" b="1" dirty="0"/>
          </a:p>
          <a:p>
            <a:pPr indent="-228600">
              <a:lnSpc>
                <a:spcPct val="90000"/>
              </a:lnSpc>
              <a:spcAft>
                <a:spcPts val="600"/>
              </a:spcAft>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9F61B272-DFD4-D40A-2BF8-4125B713B591}"/>
              </a:ext>
            </a:extLst>
          </p:cNvPr>
          <p:cNvPicPr>
            <a:picLocks noChangeAspect="1"/>
          </p:cNvPicPr>
          <p:nvPr/>
        </p:nvPicPr>
        <p:blipFill>
          <a:blip r:embed="rId4"/>
          <a:srcRect l="407" r="4114"/>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41761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2746</TotalTime>
  <Words>2432</Words>
  <Application>Microsoft Office PowerPoint</Application>
  <PresentationFormat>Widescreen</PresentationFormat>
  <Paragraphs>350</Paragraphs>
  <Slides>39</Slides>
  <Notes>39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39</vt:i4>
      </vt:variant>
    </vt:vector>
  </HeadingPairs>
  <TitlesOfParts>
    <vt:vector size="51" baseType="lpstr">
      <vt:lpstr>Meiryo</vt:lpstr>
      <vt:lpstr>Abadi</vt:lpstr>
      <vt:lpstr>ADLaM Display</vt:lpstr>
      <vt:lpstr>Aptos</vt:lpstr>
      <vt:lpstr>Aptos Display</vt:lpstr>
      <vt:lpstr>Arial</vt:lpstr>
      <vt:lpstr>Calibri</vt:lpstr>
      <vt:lpstr>Cavolini</vt:lpstr>
      <vt:lpstr>Comic Sans MS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Mahoney, Christina</dc:creator>
  <cp:lastModifiedBy>Brownlow, Juanett</cp:lastModifiedBy>
  <cp:revision>19</cp:revision>
  <dcterms:created xsi:type="dcterms:W3CDTF">2025-10-27T19:28:16Z</dcterms:created>
  <dcterms:modified xsi:type="dcterms:W3CDTF">2026-10-02T20:33:45Z</dcterms:modified>
</cp:coreProperties>
</file>