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1"/>
  </p:notesMasterIdLst>
  <p:sldIdLst>
    <p:sldId id="2767" r:id="rId5"/>
    <p:sldId id="257" r:id="rId6"/>
    <p:sldId id="258" r:id="rId7"/>
    <p:sldId id="259" r:id="rId8"/>
    <p:sldId id="260" r:id="rId9"/>
    <p:sldId id="27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95"/>
  </p:normalViewPr>
  <p:slideViewPr>
    <p:cSldViewPr snapToGrid="0">
      <p:cViewPr varScale="1">
        <p:scale>
          <a:sx n="76" d="100"/>
          <a:sy n="76" d="100"/>
        </p:scale>
        <p:origin x="67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D05EE-1874-40CA-ACBB-AAFE8CEAEC56}" type="datetimeFigureOut"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B9498-FDEE-4498-AC3A-C83DFCC8A50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7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5C32D-63EE-4133-9108-A2BD34E47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16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4EF954-66B1-4168-AF40-97F3DAF43FC4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35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26233410-150A-4A72-BF63-6D3ACBC3014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0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91AF1D09-6B76-4716-AD3D-9F53166D3BF5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0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2" y="1384847"/>
            <a:ext cx="11125032" cy="4905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44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C13480A-5F85-4A30-80F2-F92581C6474C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84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2BF18D3-87BE-4A2D-AD2C-B21E415FD900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40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3F0B94E-0195-4FC9-AEFD-CCBB878ACEDF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8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B0F68CC-6BDD-49E7-8971-97164A4B1FA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1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D5D5-F2FF-4BCB-BACC-FA9A736697CB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66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47D10D-DAA6-49BD-BCDC-42DE71F72A89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16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31313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55D-C47D-42B9-AD20-3E2CCE08596C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64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4AD-1FB0-4882-B380-D102D5E41B49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17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D0E9-BB2A-40F4-9FCA-339953EA9BCB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539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CE86-7B4C-43EC-801D-4B957536C306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60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FCD9-BE24-4676-9D2E-63D9ED82EDA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22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290A-121B-47D5-B4CD-63E70D76A5D5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629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58D8-7EDF-40A6-A98C-8CBDF59A319E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12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6DF7C3E-B5DF-4043-B2F9-CD94B277B81B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5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F04B89-F088-43E2-8F95-5A2E5E9F612E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60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FCFF8D-E3E3-4D6C-85D1-1D24204FD961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17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9AD81-0F74-4052-9D15-1FCBE10FF531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39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8567813-D47B-4BA9-A366-45E7794B660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15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3C75A4F-7395-44C0-9A76-83F0F6EA512A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712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EDCC-520A-464B-900A-5F7E0E1FFC43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09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6C1D43-E95A-44CE-BF39-AC264176BC74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6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395D-714C-468A-B505-16E3BDC41D6C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44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009D615-5030-44BE-B1E7-FCAF557FFC34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86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8DDD-BB5E-4F5B-81F2-5E5F98B403C0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14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083588C5-4E32-4E6E-80AB-32A6125C957F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862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37EAFE-6A88-4B1F-9ABC-CA3CFB830DD6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0683-5F2F-44F3-8B59-45258C4FD45A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65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813EDC87-0EBE-4D2E-8804-E5F0EDA0B79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9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51CF56A9-FD41-47F4-80A0-DA74EEEC2541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26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D270-9BF1-4C68-A7FA-BA016D8BB959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4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23AFB7-90A6-428C-A019-BBE6272496B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490472"/>
          </a:xfrm>
        </p:spPr>
        <p:txBody>
          <a:bodyPr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017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E47A9E-7C3C-4663-841E-C89520FA85A3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7767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D8FD-3F8D-425F-9991-7FB6FCCEC5A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536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3E3-A05B-4311-9C9A-DA8A512CAB9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145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 userDrawn="1"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BAE2-1C27-41D0-8DBA-D202F753417F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3464" y="1596767"/>
            <a:ext cx="953719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6000" b="1"/>
            </a:lvl1pPr>
            <a:lvl2pPr marL="228600" indent="0">
              <a:lnSpc>
                <a:spcPct val="100000"/>
              </a:lnSpc>
              <a:buNone/>
              <a:defRPr sz="5400" b="1"/>
            </a:lvl2pPr>
            <a:lvl3pPr marL="457200" indent="0">
              <a:lnSpc>
                <a:spcPct val="100000"/>
              </a:lnSpc>
              <a:buNone/>
              <a:defRPr sz="4800" b="1"/>
            </a:lvl3pPr>
            <a:lvl4pPr marL="685800" indent="0">
              <a:lnSpc>
                <a:spcPct val="100000"/>
              </a:lnSpc>
              <a:buNone/>
              <a:defRPr sz="44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88597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524002"/>
            <a:ext cx="9198864" cy="287121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0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3612-8941-41EA-ABBA-F717A06C8346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376672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 cap="all" baseline="0">
                <a:solidFill>
                  <a:schemeClr val="accent1"/>
                </a:solidFill>
              </a:defRPr>
            </a:lvl1pPr>
            <a:lvl2pPr marL="228600" indent="0">
              <a:buNone/>
              <a:defRPr sz="2000" b="1" cap="all" baseline="0">
                <a:solidFill>
                  <a:schemeClr val="accent1"/>
                </a:solidFill>
              </a:defRPr>
            </a:lvl2pPr>
            <a:lvl3pPr marL="457200" indent="0">
              <a:buNone/>
              <a:defRPr sz="1800" b="1" cap="all" baseline="0">
                <a:solidFill>
                  <a:schemeClr val="accent1"/>
                </a:solidFill>
              </a:defRPr>
            </a:lvl3pPr>
            <a:lvl4pPr marL="685800" indent="0">
              <a:buNone/>
              <a:defRPr sz="1600" b="1" cap="all" baseline="0">
                <a:solidFill>
                  <a:schemeClr val="accent1"/>
                </a:solidFill>
              </a:defRPr>
            </a:lvl4pPr>
            <a:lvl5pPr marL="914400" indent="0">
              <a:buNone/>
              <a:defRPr sz="14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690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CD22-E4B3-48A1-94CA-B89DB574ED80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4669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8B47-093E-417D-A1C3-81EEF797AC69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609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925D-4314-49E4-A383-289640FEB5E3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71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E0-667A-459A-BBD1-70DA72C3C576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400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C00B-2F01-4379-B0FD-8DA094C16FA4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46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F103-9E7C-4D5A-827C-0D2D66EE1CD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6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3" y="285210"/>
            <a:ext cx="10653578" cy="965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1384847"/>
            <a:ext cx="10653579" cy="4905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172" y="6490524"/>
            <a:ext cx="2841959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072E1B28-DB45-4001-B295-7D7933E04419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3370" y="6490524"/>
            <a:ext cx="2662834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431" y="6490524"/>
            <a:ext cx="457200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9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  <p:sldLayoutId id="2147483740" r:id="rId3"/>
    <p:sldLayoutId id="2147483686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  <p:sldLayoutId id="2147483725" r:id="rId34"/>
    <p:sldLayoutId id="2147483726" r:id="rId35"/>
    <p:sldLayoutId id="2147483727" r:id="rId36"/>
    <p:sldLayoutId id="2147483728" r:id="rId37"/>
    <p:sldLayoutId id="2147483729" r:id="rId38"/>
    <p:sldLayoutId id="2147483730" r:id="rId39"/>
    <p:sldLayoutId id="2147483731" r:id="rId40"/>
    <p:sldLayoutId id="2147483732" r:id="rId41"/>
    <p:sldLayoutId id="2147483733" r:id="rId42"/>
    <p:sldLayoutId id="2147483734" r:id="rId43"/>
    <p:sldLayoutId id="2147483735" r:id="rId44"/>
    <p:sldLayoutId id="2147483736" r:id="rId45"/>
    <p:sldLayoutId id="2147483737" r:id="rId4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247F861-42CF-FE05-F8FD-7EBB0D76F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/>
          <a:lstStyle/>
          <a:p>
            <a:pPr lvl="0"/>
            <a:fld id="{84C450F2-3BB4-4AE4-8A35-A9D7AEA4C850}" type="slidenum">
              <a:rPr lang="en-US" noProof="0" smtClean="0"/>
              <a:pPr lvl="0"/>
              <a:t>1</a:t>
            </a:fld>
            <a:endParaRPr lang="en-U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9757B0-C9D5-EA48-4EF7-477E997A4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59" y="171244"/>
            <a:ext cx="9773269" cy="65155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82614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DC894-A40D-FD0D-CF41-FEE5AF09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2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056100-D390-9D93-02D1-A39D8FF4A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2645" y="180975"/>
            <a:ext cx="9586709" cy="64960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1652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4FC93-FE33-B17E-E50C-7ED72B63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3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897F38-EC03-FD67-C42A-C4B20D6A2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7603" y="184150"/>
            <a:ext cx="9636794" cy="64897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7C8A9-3ADD-70A8-B9C7-245046BFA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6AE54D-9E58-8FD8-9095-B0F430B5C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62" y="344396"/>
            <a:ext cx="10961655" cy="61692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71035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7AE3-F49B-E352-A529-8E3AAB9E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5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6216F2-6888-0FAA-7F0F-F99203C67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451" y="236439"/>
            <a:ext cx="11411097" cy="64221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98690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F245A-03D7-02B0-0A8B-4F6E3E7BC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E0B96-3C8C-1103-73A2-EE2A339E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EFD69E-217C-56F8-6FD0-C16A94F25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451" y="217923"/>
            <a:ext cx="11411097" cy="64221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49478635"/>
      </p:ext>
    </p:extLst>
  </p:cSld>
  <p:clrMapOvr>
    <a:masterClrMapping/>
  </p:clrMapOvr>
</p:sld>
</file>

<file path=ppt/theme/theme1.xml><?xml version="1.0" encoding="utf-8"?>
<a:theme xmlns:a="http://schemas.openxmlformats.org/drawingml/2006/main" name="OasisVTI">
  <a:themeElements>
    <a:clrScheme name="Oasis">
      <a:dk1>
        <a:srgbClr val="131313"/>
      </a:dk1>
      <a:lt1>
        <a:sysClr val="window" lastClr="FFFFFF"/>
      </a:lt1>
      <a:dk2>
        <a:srgbClr val="3D3C33"/>
      </a:dk2>
      <a:lt2>
        <a:srgbClr val="F0EDE6"/>
      </a:lt2>
      <a:accent1>
        <a:srgbClr val="A57361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_win32_DN_V3" id="{65F5DFDA-B6D8-4F37-85B8-E95C858FA146}" vid="{998F2FB7-179B-41D4-99FF-60A4C828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6282DC-5D67-4C19-9A05-C65D9BF7BC7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2135656-72CC-4564-823F-B30D029964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667383-B7F3-43FC-8965-135FDDEABCC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{004A55D1-537A-4E99-91CA-ACA6B0594832}05f950ec-c865-457c-93ae-9eb2ef1c603f-TFa19fa653-f273-4169-96ef-448bb1cd1027_win32</Template>
  <TotalTime>273</TotalTime>
  <Words>7</Words>
  <Application>Microsoft Office PowerPoint</Application>
  <PresentationFormat>Widescreen</PresentationFormat>
  <Paragraphs>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Neue Haas Grotesk Text Pro</vt:lpstr>
      <vt:lpstr>OasisVTI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Arias, Joseph</dc:creator>
  <cp:lastModifiedBy>Arias, Joseph</cp:lastModifiedBy>
  <cp:revision>10</cp:revision>
  <dcterms:created xsi:type="dcterms:W3CDTF">2026-09-18T19:39:49Z</dcterms:created>
  <dcterms:modified xsi:type="dcterms:W3CDTF">2026-09-23T17:07:30Z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