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92000">
              <a:srgbClr val="0F74BB"/>
            </a:gs>
            <a:gs pos="13000">
              <a:srgbClr val="1F9B93"/>
            </a:gs>
            <a:gs pos="39000">
              <a:srgbClr val="ABD6DA"/>
            </a:gs>
            <a:gs pos="57000">
              <a:srgbClr val="6EAAD5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08BE-5E9D-97F8-AAFE-FF66E8643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76" y="2771192"/>
            <a:ext cx="9144000" cy="1210600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4ADF9-1219-3837-E699-291C638A0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179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DA79D8E0-3EC5-2996-8FDC-C1300BB94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88" y="102194"/>
            <a:ext cx="3801741" cy="145601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48DFA3-E121-DA3C-30BD-278953B796F0}"/>
              </a:ext>
            </a:extLst>
          </p:cNvPr>
          <p:cNvSpPr txBox="1"/>
          <p:nvPr/>
        </p:nvSpPr>
        <p:spPr>
          <a:xfrm>
            <a:off x="1810139" y="171595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Breaking Boundaries - Navigating the Multifaceted Landscape of Modern Child Support</a:t>
            </a:r>
            <a:endParaRPr lang="en-US" sz="1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15B572-7BAB-7F26-CEC7-3CD6DB011CA8}"/>
              </a:ext>
            </a:extLst>
          </p:cNvPr>
          <p:cNvSpPr txBox="1"/>
          <p:nvPr/>
        </p:nvSpPr>
        <p:spPr>
          <a:xfrm>
            <a:off x="5186265" y="1192153"/>
            <a:ext cx="1819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99046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1CA50-7102-9576-AB00-195C032E3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0A45B-8907-9801-BFC4-8C53EB53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B0CB8-D637-C1E3-37B1-00D5956C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4823B-542D-DC90-E22C-EDAE89FF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8C7B5-358E-B6F1-F3FD-F2DF3573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235098-ED86-2479-2202-31A1E06E5DD1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E7C4E1E-8374-FB79-CB62-920680F8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F3F88E-96B9-85D2-DC9D-24E2138546F7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936158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D4B8-8356-895C-BCC1-7ADE7FDA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D8673-24D6-C6E4-F5EB-BDE891D1E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311-88D2-79FD-F89E-8C8A8F1E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9B647-83BC-204B-C40D-3ABDAFE8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9D09D-9915-C7D9-0D83-C899728D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7BF1F-9D31-F88A-23BA-BBFDC5D8BB3F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8D97146-192A-509C-1897-2761A4FC1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7BACD0-1780-7F17-A88A-127D349A23A5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36912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7C2A-6DB1-8E7E-A3FB-9A32F194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4E5DE-E35A-4018-D594-23DC167D4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81E1E-3722-8B5F-9900-79485724D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B2AE9-95BF-0AB1-7D69-598A5693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53B9B-023A-22A4-9745-4EB59800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6153B-B6EA-A158-1B10-7C08CF1E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B765D-F073-E0B9-25B9-9BE3BF3CA82D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0D9CD9E-B6C3-899D-C18C-E4CA13901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588B7C-FAC5-5CBF-082F-596F0E97F489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714055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9768-11B4-31A0-963C-54D0B57B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3CDBF-0511-CE79-037A-2D924BB2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254DA-E2C0-166B-CA50-75A0E71D5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FA798-9819-7888-C070-701680CD8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E883A-86A7-F2DE-CE63-5942BF62A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1ACDE-75D2-6FD5-8419-C7C74C9E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6FD7E-8946-77DE-FDAC-C1371BB5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88A62-F9A7-CC60-C56D-DA8E3778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BEE056-FA97-E7CB-8EC6-92DD72622FAD}"/>
              </a:ext>
            </a:extLst>
          </p:cNvPr>
          <p:cNvSpPr/>
          <p:nvPr/>
        </p:nvSpPr>
        <p:spPr>
          <a:xfrm>
            <a:off x="0" y="61896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D4A3802B-80E6-A25A-8012-CC6A2CF02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2351F9-3FCC-E44A-B013-3E0E90FC69B5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328449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93DB-559A-B8C2-E587-2F6532BC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146CB-B4E6-6828-D0CF-4F5ED7A1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A9205-E940-062F-5AC0-CA79452D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20A02-89B0-FB27-8DCF-221635A8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D6A305-9AFF-EC4C-04E3-C1B6A304B9CA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308C486-F1E9-86F2-02F9-EAAD546D6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7FB0BD-4462-A86C-B0E2-E7F1B61D8A39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60071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8A1F5-F920-C146-75E6-D144528E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6D56F-69A5-4BB7-6CDA-BCBE9A06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74B4E-F15E-A6BE-500F-472DB694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AB1C84-21E4-890F-7B59-F444C3B5F73D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AE27FDF-CD2F-A080-0821-50575AD96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8AB9C-E892-B40B-CB1C-E5918F582C2C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3855946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7123-39DD-6128-C7D4-2521A270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65C8B-6B2F-36F5-0BD6-5B1DF88FF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3E124-070F-140C-DE5B-2038F2560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2D97A-9D5B-C6ED-F310-4F96A7374D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6E91D-89AF-4D5F-AEBD-7A8842EC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99F76-FFD3-878B-0EAB-1800CF9D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45A25-591A-F649-E83E-88ABC79080C5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FF4F63C-A1CB-AEF6-92D8-1CE77499F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9D0F97-7009-50E9-D48B-77D105E283B2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654808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D90D-9400-F5F5-A324-9520C337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B5A19-5582-6449-FFBA-519F17E20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A64FB-DF62-86A5-7D34-AE74FFCA4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58D7E-B5CE-3C4C-5602-3A786B7B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2487B-E681-3A6C-F688-A354272B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20469-EBAB-38CA-B3C0-ED53CFB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4A9220-98FE-1426-0610-E67229D30F6F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F47AEDD-9C2B-56BA-795C-8CAEF962E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1CB1F7-0B81-E6DC-9A5F-0C392C6F8F29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460804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8341-7268-5E9A-2CC3-5785C772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6F676-B47D-6121-901C-7B00DE927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B94E-1932-BAD8-AAC8-54C55B46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8E7C6-813E-47D5-B7C6-A8EBFCA5E41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3929-A968-6453-2C52-F829FBF1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FE813-BA87-D8D1-1190-4BE35154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C37B1-945B-4241-95D6-ABC0E862B0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240357-9316-AE25-FDEC-49A6FF892993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3000">
                <a:schemeClr val="accent1"/>
              </a:gs>
              <a:gs pos="40000">
                <a:schemeClr val="accent5"/>
              </a:gs>
              <a:gs pos="78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E55F70A-916F-02A6-D6D5-B03A6DA99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62" y="5865018"/>
            <a:ext cx="1304925" cy="13049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980EF4-722D-9E7E-7690-517743F92442}"/>
              </a:ext>
            </a:extLst>
          </p:cNvPr>
          <p:cNvSpPr txBox="1"/>
          <p:nvPr/>
        </p:nvSpPr>
        <p:spPr>
          <a:xfrm>
            <a:off x="928784" y="6352143"/>
            <a:ext cx="996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2024: Breaking Boundaries – Navigating the Multifaceted Landscape of Modern Child Support</a:t>
            </a:r>
          </a:p>
        </p:txBody>
      </p:sp>
    </p:spTree>
    <p:extLst>
      <p:ext uri="{BB962C8B-B14F-4D97-AF65-F5344CB8AC3E}">
        <p14:creationId xmlns:p14="http://schemas.microsoft.com/office/powerpoint/2010/main" val="2284332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F74BB"/>
            </a:gs>
            <a:gs pos="39000">
              <a:srgbClr val="1F9B93"/>
            </a:gs>
            <a:gs pos="56000">
              <a:srgbClr val="ABD6DA"/>
            </a:gs>
            <a:gs pos="73000">
              <a:srgbClr val="6EAAD5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E3F0B-4EBB-A953-0550-734E2FFE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E992D-4806-7B22-7C3B-1A5180A3B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204C-7208-179A-EE93-20C8725EC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56043"/>
            <a:ext cx="9144000" cy="1210600"/>
          </a:xfrm>
        </p:spPr>
        <p:txBody>
          <a:bodyPr/>
          <a:lstStyle/>
          <a:p>
            <a:r>
              <a:rPr lang="en-US" sz="6600" dirty="0">
                <a:solidFill>
                  <a:schemeClr val="bg1"/>
                </a:solidFill>
              </a:rPr>
              <a:t>The Federal Office of Child Support Services (OCSS) Perspective</a:t>
            </a:r>
          </a:p>
        </p:txBody>
      </p:sp>
    </p:spTree>
    <p:extLst>
      <p:ext uri="{BB962C8B-B14F-4D97-AF65-F5344CB8AC3E}">
        <p14:creationId xmlns:p14="http://schemas.microsoft.com/office/powerpoint/2010/main" val="236680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296A-D6F8-58F1-8BF9-4AFD634B3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666" y="4264432"/>
            <a:ext cx="9144000" cy="1210600"/>
          </a:xfrm>
        </p:spPr>
        <p:txBody>
          <a:bodyPr/>
          <a:lstStyle/>
          <a:p>
            <a:r>
              <a:rPr lang="en-US" sz="6600" dirty="0">
                <a:solidFill>
                  <a:schemeClr val="bg1"/>
                </a:solidFill>
              </a:rPr>
              <a:t>Board of Directors Nominations and Vote via </a:t>
            </a:r>
            <a:r>
              <a:rPr lang="en-US" sz="6600" dirty="0" err="1">
                <a:solidFill>
                  <a:schemeClr val="bg1"/>
                </a:solidFill>
              </a:rPr>
              <a:t>Slido</a:t>
            </a:r>
            <a:r>
              <a:rPr lang="en-US" sz="6600" dirty="0">
                <a:solidFill>
                  <a:schemeClr val="bg1"/>
                </a:solidFill>
              </a:rPr>
              <a:t> Web App</a:t>
            </a:r>
          </a:p>
        </p:txBody>
      </p:sp>
    </p:spTree>
    <p:extLst>
      <p:ext uri="{BB962C8B-B14F-4D97-AF65-F5344CB8AC3E}">
        <p14:creationId xmlns:p14="http://schemas.microsoft.com/office/powerpoint/2010/main" val="414556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4AE0-2DAE-D0BD-4A67-E89AF9BDD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76288"/>
            <a:ext cx="9144000" cy="1210600"/>
          </a:xfrm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</a:rPr>
              <a:t>Fatherhood - How Are We Helping and What Can We Look Forward to Seeing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38828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03A1-4E25-8950-4370-9A5628F5E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774" y="3844983"/>
            <a:ext cx="9144000" cy="1210600"/>
          </a:xfrm>
        </p:spPr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Annual Members’ Meeting</a:t>
            </a:r>
          </a:p>
        </p:txBody>
      </p:sp>
    </p:spTree>
    <p:extLst>
      <p:ext uri="{BB962C8B-B14F-4D97-AF65-F5344CB8AC3E}">
        <p14:creationId xmlns:p14="http://schemas.microsoft.com/office/powerpoint/2010/main" val="4499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BA8C-7208-9205-1F75-A54D46A0B0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B06B8-1C1E-3295-C706-F56F9A07C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09108"/>
      </p:ext>
    </p:extLst>
  </p:cSld>
  <p:clrMapOvr>
    <a:masterClrMapping/>
  </p:clrMapOvr>
</p:sld>
</file>

<file path=ppt/theme/theme1.xml><?xml version="1.0" encoding="utf-8"?>
<a:theme xmlns:a="http://schemas.openxmlformats.org/drawingml/2006/main" name="IFSEA2024">
  <a:themeElements>
    <a:clrScheme name="IFSE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F74BB"/>
      </a:accent1>
      <a:accent2>
        <a:srgbClr val="1F9B93"/>
      </a:accent2>
      <a:accent3>
        <a:srgbClr val="ABD6DA"/>
      </a:accent3>
      <a:accent4>
        <a:srgbClr val="6EAAD5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SEA2024" id="{AE92B5A3-915A-49F6-B00B-590D6613CE2E}" vid="{70FB1A36-C73F-4AD8-8ECA-76BFE82D8F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IFSEA2024</Template>
  <TotalTime>8</TotalTime>
  <Words>42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IFSEA2024</vt:lpstr>
      <vt:lpstr>The Federal Office of Child Support Services (OCSS) Perspective</vt:lpstr>
      <vt:lpstr>Board of Directors Nominations and Vote via Slido Web App</vt:lpstr>
      <vt:lpstr>Fatherhood - How Are We Helping and What Can We Look Forward to Seeing in the Future</vt:lpstr>
      <vt:lpstr>Annual Members’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Office of Child Support Services (OCSS) Perspective</dc:title>
  <dc:creator>Brownlow, Juanett</dc:creator>
  <cp:lastModifiedBy>Brownlow, Juanett</cp:lastModifiedBy>
  <cp:revision>5</cp:revision>
  <dcterms:created xsi:type="dcterms:W3CDTF">2024-10-16T15:20:14Z</dcterms:created>
  <dcterms:modified xsi:type="dcterms:W3CDTF">2024-10-16T15:29:09Z</dcterms:modified>
</cp:coreProperties>
</file>